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CEE42A-5CEA-45DC-B589-5C8216006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8DE2CB-3596-4125-A80D-9B14DBD99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A79C40-99B1-4A1C-A519-FB2F5F286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D7F24F-2B54-48CD-8DED-136437FFD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86E2BF-C1C7-41D4-839C-B047AAA32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E52B95-61E2-44B3-85B1-5A0E56C71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0FECEA-856E-429E-ABED-DD44D90CA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9FF2FD-60B0-430F-878E-14F8F1780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B9A0A7-69B5-4B65-B2FE-2FE6BF194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5B45D0-1364-43A5-A1F3-8A3FB9AF6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EF321-4F7F-4310-94B7-70C9FBCC6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13312103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交通运输行业节能减排工作总结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节能减排政策与法规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交通运输行业现状分析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节能减排技术应用与实践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企业节能减排经验分享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存在问题与挑战分析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3625" r="23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提升行业竞争力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通过节能减排，企业可以降低运营成本，提高运输效率，从而增强市场竞争力。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应对气候变化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交通运输行业是全球温室气体排放的主要来源之一，节能减排是应对气候变化的重要举措。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节能减排有利于降低能源消耗和减少环境污染，推动交通运输行业向更加环保、高效的方向发展。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汇报对象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本次总结主要面向交通运输行业的管理部门、企业和相关研究机构。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总结过去一年内交通运输行业在节能减排方面所取得的工作成果。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包括政策制定、技术研发、试点示范、宣传推广等方面的工作进展和成效。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节能减排政策与法规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国家政策导向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节能减排国家战略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国家层面出台了一系列节能减排政策，将节能减排作为交通运输行业发展的重要方向，推动行业向绿色、低碳转型。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新能源车辆推广政策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国家鼓励和支持新能源车辆的发展和应用，通过购车补贴、税收减免等措施，促进新能源车辆在交通运输行业的普及。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重点区域和行业政策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针对重点区域和行业，国家制定了更加严格的节能减排政策，推动交通运输行业加快淘汰高耗能、高排放老旧车辆和设备。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000" r="23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地方政府通过加大投入、优化线网布局、提高服务质量等措施，推动公共交通优先发展，引导市民选择更加环保、节能的出行方式。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公共交通优先发展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部分城市采取限制高排放车辆进入城区的措施，减少城区内的汽车尾气排放，改善空气质量。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限制高排放车辆进入城区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地方政府鼓励市民选择步行、自行车、公共交通等绿色出行方式，减少私家车出行，降低交通拥堵和尾气排放。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推广绿色出行方式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地方政府措施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车辆尾气排放标准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针对车辆尾气排放，交通运输行业制定了相应的国家标准和地方标准，对新车和在用车辆的尾气排放进行严格控制和管理。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燃油消耗限值标准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交通运输行业制定了严格的燃油消耗限值标准，要求新车和在用车辆必须达到规定的燃油消耗水平，否则将无法上市销售或面临处罚。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绿色交通评价标准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为推动绿色交通发展，交通运输行业制定了绿色交通评价标准，对交通运输企业和项目的环保性能进行评估和认证。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92" r="167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行业法规及标准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交通运输行业现状分析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048" r="3304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随着交通运输行业的快速发展，能源消耗总量呈上升趋势，其中石油类能源占据主导地位。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能源消耗总量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虽然交通运输行业在能源利用方面取得了一定的进步，但整体能源利用效率仍然较低，存在较大的提升空间。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能源利用效率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能源消耗情况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废水排放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交通运输行业运营过程中产生的废水，如洗车废水、加油站废水等，如未经妥善处理直接排放，会对水环境造成污染。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噪声污染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交通运输噪声是城市环境噪声的主要来源之一，对居民生活和工作造成干扰和影响。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废气排放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交通运输行业是废气排放的主要来源之一，包括一氧化碳、氮氧化物、颗粒物等，对空气质量造成严重影响。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污染物排放情况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88" r="258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随着新能源汽车技术的不断成熟和推广应用，交通运输行业将逐渐向电动化转型，减少对传统石油能源的依赖。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电动化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智能交通技术的发展和应用将提高交通运输的效率和安全性，同时有助于减少能源消耗和污染物排放。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在环保政策日益严格的背景下，交通运输行业将更加注重绿色化发展，推广清洁能源和环保技术，降低对环境的影响。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节能减排技术应用与实践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加大电动汽车研发和推广力度，提高电动汽车占比，减少传统燃油车的尾气排放。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电动汽车推广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太阳能利用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917" r="25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风能利用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在交通运输设施中广泛应用太阳能技术，如太阳能路灯、太阳能充电站等，降低能源消耗。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在适宜地区推广风能发电技术，为交通运输行业提供清洁能源。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新能源技术应用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https://d.book118.com/355133121030011101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2024-09-09T09:59:00.187</cp:lastPrinted>
  <dcterms:created xsi:type="dcterms:W3CDTF">2024-09-09T01:59:00Z</dcterms:created>
  <dcterms:modified xsi:type="dcterms:W3CDTF">2024-09-09T01:59:02Z</dcterms:modified>
</cp:coreProperties>
</file>