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0C01F8-5295-47F0-8C6C-7D29AA081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F09957-B460-49D1-96B7-E0B8CDED2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42A2F-5F9F-4309-83C1-8B1D48422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F693E6-5B9B-4884-8DDC-856B5EC78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131C8A-ACD1-4EED-B03A-D17904395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46C07E-BB89-4AF0-9AF8-BE6647DF1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EE4F97-BD9C-45DB-8196-94F6B53BA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B66E64-B69C-4D2E-BBE5-EECD6F663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C39473-CD49-4F40-82AC-D4174CBAA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7FCF34-05E1-4226-A1EE-458D4EFEA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C1617C-B96F-443F-BFA8-E3F2ED12E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13423422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《顾客抱怨对策》ppt课件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顾客抱怨的原因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如何处理顾客抱怨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顾客抱怨的预防措施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55" r="132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914" r="3191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本课件将介绍如何处理顾客的抱怨和投诉，以提高客户满意度和忠诚度。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顾客抱怨对策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面向企业管理人员、客户服务人员、市场营销人员等。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通过有效处理顾客抱怨，提升客户满意度，增强客户忠诚度。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917" b="14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改进产品与服务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583" r="3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积极处理顾客抱怨有助于树立企业良好形象，增加品牌美誉度。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根据顾客反馈，不断改进产品与服务，提高企业竞争力。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顾客抱怨的原因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产品在使用过程中出现故障、损坏或性能不佳。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产品质量问题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产品不符合顾客的期望或需求，如尺寸、颜色、功能等。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产品规格问题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产品的包装破损或不良，导致产品在运输或存储过程中受损。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产品包装问题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员工的态度冷漠、不友好或傲慢，使顾客感到不受重视或不舒服。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958" r="11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服务态度问题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服务流程繁琐、等待时间过长或处理速度缓慢，导致顾客等待时间过长。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服务效率问题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750" b="14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员工缺乏专业知识或技能，无法解决顾客的问题或提供满意的服务。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服务技能问题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262" b="122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351" b="1635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价格过高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顾客认为产品的价格过高，不值这个价，或者有其他更便宜的替代品。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价格不透明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顾客认为价格存在欺诈或不公平，或者价格构成不明确，导致顾客产生疑虑。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价格波动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顾客认为价格波动不合理，或者之前的价格优惠不再存在，导致顾客感到不满。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如何处理顾客抱怨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注意细节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在倾听过程中，要留意顾客抱怨的细节，包括问题描述、情绪表达等，以便更好地理解顾客的诉求。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当顾客提出抱怨时，应耐心倾听，不要打断或争辩，让顾客感受到被尊重和重视。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确认理解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在顾客讲述完抱怨后，应通过提问或重述的方式确认自己理解了顾客的抱怨，避免误解或遗漏。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505" r="1750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818" r="1381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在回应顾客抱怨时，应首先表达歉意，承认存在的问题，并表明解决问题的决心。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表达歉意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根据顾客抱怨的具体情况，提供可行的解决方案，帮助顾客解决问题或减轻不满。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提供解决方案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在必要情况下，可以考虑给予顾客一定的补偿，如退款、优惠券等，以提升顾客满意度。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给予补偿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回应技巧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https://d.book118.com/355134234224011044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2024-09-07T03:22:06.752</cp:lastPrinted>
  <dcterms:created xsi:type="dcterms:W3CDTF">2024-09-06T19:22:06Z</dcterms:created>
  <dcterms:modified xsi:type="dcterms:W3CDTF">2024-09-06T19:22:08Z</dcterms:modified>
</cp:coreProperties>
</file>