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A62DF-70CA-470C-9BC2-67386565E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DF843-6C02-490E-9D9D-B5033A4F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6B354-64C8-40D5-AFA7-5710C0EEB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286E5-494E-4371-ADA7-750EB8B06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1B597-2490-4408-8572-31ADF5C94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166D02-C324-44E5-9A44-BCD327DAA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443512-3639-4BAD-9D58-C740591AF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153DD-B0A1-4AC2-BA7E-CB1C3234E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8E6ED-7486-4675-BD37-A6E29B613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377A2-FAEC-40EE-92A4-241A3FA81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48743-AA0E-4706-84C3-A73E3C3F6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40011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工程创新系统的构建与运行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工程创新系统的管理与实践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工程创新系统是一个由企业、研究机构、政府和中介机构等创新主体构成的复杂网络，旨在推动工程创新活动的开展。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工程创新系统具有开放性、动态性、网络性和协同性等特点，能够实现知识、技术和资源的有效整合，促进工程创新成果的产出和扩散。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提升产业竞争力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通过工程创新，企业能够开发出更具竞争力的产品和服务，提升整个产业的竞争力，促进产业升级和转型。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工程创新在环保、医疗、交通等领域的应用，能够改善民生福祉，推动社会进步和发展。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工程创新是推动经济增长的重要动力，能够提高生产效率、降低成本、创造新的市场需求，为企业和国家带来竞争优势。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工程创新系统的概念起源于20世纪80年代，随着知识经济的兴起和全球化的发展，工程创新系统逐渐成为各国政府和企业关注的焦点。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未来，工程创新系统将朝着更加开放、协同、智能和绿色的方向发展，以适应不断变化的市场需求和应对全球性的挑战。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国内外许多国家和地区已经建立了工程创新系统，并取得了一系列显著的成果，为经济和社会发展提供了有力支撑。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工程创新系统的历史与发展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技术研发是工程创新系统的核心，包括基础研究、应用研究和试验发展等阶段。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将实验室中的技术转化为实际生产中的工艺和产品，涉及到技术扩散和商业化。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确保工程项目的计划、组织、指挥、协调和控制活动得以有效进行。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确保工程项目的质量符合既定的标准和要求，包括质量计划、质量控制和质量保证等。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工程创新系统的组织结构应适应创新需求，具有灵活性和可调整性。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具备足够数量和质量的创新人才是工程创新成功的关键。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59" b="13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保护创新成果免受侵权，鼓励创新者从中获得经济利益。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政府应提供适当的政策支持，如税收优惠、资金扶持等，以促进工程创新。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鼓励探索、宽容失败、重视团队合作和开放交流的文化氛围。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持续学习、不断改进和适应变化的文化，有助于工程创新的持续发展。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工程创新系统的构建与运行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创新动力机制是工程创新系统的核心，它推动着创新活动的产生和发展。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动力机制主要包括内部动力和外部动力两个方面。内部动力主要来自于企业内部的技术需求、市场竞争和组织文化等；外部动力则包括市场需求、政策法规和科技进步等。这些动力因素相互作用，共同推动着企业进行工程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创新动力机制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创新决策机制是工程创新系统的重要组成部分，它决定了企业创新的战略方向和实施方式。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决策机制包括创新战略制定、项目选择和资源配置等环节。企业需要基于市场需求、技术发展趋势和自身能力等因素，制定合适的创新战略，并选择具有前景的创新项目进行实施。同时，企业还需要合理配置资源，确保创新项目的顺利推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创新决策机制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https://d.book118.com/355140011100011042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2024-09-03T07:25:06.186</cp:lastPrinted>
  <dcterms:created xsi:type="dcterms:W3CDTF">2024-09-02T23:25:06Z</dcterms:created>
  <dcterms:modified xsi:type="dcterms:W3CDTF">2024-09-02T23:25:08Z</dcterms:modified>
</cp:coreProperties>
</file>