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3906E-8F6D-4B66-B7BC-E5A2F510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1D6CF-F6EB-4CC3-8E2A-AE647B93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346EA-B776-4AF6-B059-5CCB82019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5016B-65D7-427E-9D6B-DA5BCA29D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10204-506E-4794-AC86-A3D2A9CAC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26D3A-3CB8-4649-A09D-6E0FE7C31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7CDF2-02DB-4A71-B8C4-B760DBC5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2C472-45F4-4D48-9E5E-079207CF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83544-D983-418C-B09B-42E745151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80872-1276-4E00-925A-8965EFA78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ACDA9-583A-47E5-94A7-7DF9300D7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42100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环境管理信息系统概述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专业人员能力要求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提高员工环保意识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员工是企业的核心力量，通过环境安全培训，使员工认识到环境保护的重要性，增强环保意识，形成绿色办公、绿色生活的良好习惯。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培训中强调环保与个人、组织及社会的密切关系，引导员工关注环境问题，积极参与环保行动。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通过培训，使员工明确自身在环境保护方面的责任与义务，提高守法意识，避免因违规行为而导致的环境问题和法律风险。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企业应遵守国家及地方的环境保护法律法规，环境安全培训有助于员工了解和掌握相关法规要求，确保企业合法合规运营。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环境安全培训有助于提高员工对环境风险的认知，加强企业对环境风险的防范和管理。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通过培训，使员工掌握应对突发环境事件的应急处理能力，降低企业因环境问题而产生的经济损失和声誉损失风险。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降低企业环境风险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环境管理信息系统概述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96" r="222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环境管理信息系统（EMIS）是一个用于收集、存储、处理、分析和报告环境数据的计算机系统。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EMIS具有多种功能，包括数据采集、存储、检索和共享，环境质量监测和评估，环境影响评价，污染源管理和控制等。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93" b="25593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EMIS在国外已经得到了广泛应用，许多国家已经建立了较为完善的EMIS体系，并取得了良好的环境管理效果。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我国的环境管理信息系统建设起步较晚，但近年来发展迅速，已经建立了一些实用的EMIS系统，并在实际应用中取得了一定的效果。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实施EMIS需要相关人员进行系统培训，使他们熟悉系统的操作、数据采集和处理等方面的技能。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EMIS需要稳定的技术支持和维护，以确保系统的正常运行和数据的准确性。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实施EMIS需要建立完善的数据质量控制体系，以确保数据的准确性和可靠性。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实施EMIS需要遵循相关的政策与法规，以确保系统的合法性和合规性。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系统实施的关键因素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专业人员能力要求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25" r="10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掌握国家及地方环保法律法规和政策，能够根据法律法规要求开展环境安全培训工作。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熟悉环保法律责任和义务，具备应对环境违法行为的法律意识和应对能力。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环保法律法规知识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掌握环境管理信息系统的基本原理和操作技能，能够运用信息系统进行环境数据采集、整理和分析。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具备环境监测和检测技术能力，能够运用相关仪器和设备进行环境质量监测和污染源检测。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环境管理信息系统技能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https://d.book118.com/355142100140011120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2024-09-22T23:13:36.090</cp:lastPrinted>
  <dcterms:created xsi:type="dcterms:W3CDTF">2024-09-22T15:13:36Z</dcterms:created>
  <dcterms:modified xsi:type="dcterms:W3CDTF">2024-09-22T15:13:38Z</dcterms:modified>
</cp:coreProperties>
</file>