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257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1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5" name="幻灯片图像占位符 1"/>
          <p:cNvSpPr>
            <a:spLocks noGrp="1" noRot="1" noChangeAspect="1"/>
          </p:cNvSpPr>
          <p:nvPr>
            <p:ph type="sldImg"/>
          </p:nvPr>
        </p:nvSpPr>
        <p:spPr/>
      </p:sp>
      <p:sp>
        <p:nvSpPr>
          <p:cNvPr id="1048687" name="备注占位符 2"/>
          <p:cNvSpPr>
            <a:spLocks noGrp="1"/>
          </p:cNvSpPr>
          <p:nvPr>
            <p:ph type="body" idx="1"/>
          </p:nvPr>
        </p:nvSpPr>
        <p:spPr/>
        <p:txBody>
          <a:bodyPr/>
          <a:lstStyle/>
          <a:p>
            <a:endParaRPr lang="zh-CN" altLang="en-US"/>
          </a:p>
        </p:txBody>
      </p:sp>
      <p:sp>
        <p:nvSpPr>
          <p:cNvPr id="10486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0" name="幻灯片图像占位符 1"/>
          <p:cNvSpPr>
            <a:spLocks noGrp="1" noRot="1" noChangeAspect="1"/>
          </p:cNvSpPr>
          <p:nvPr>
            <p:ph type="sldImg"/>
          </p:nvPr>
        </p:nvSpPr>
        <p:spPr/>
      </p:sp>
      <p:sp>
        <p:nvSpPr>
          <p:cNvPr id="1048622" name="备注占位符 2"/>
          <p:cNvSpPr>
            <a:spLocks noGrp="1"/>
          </p:cNvSpPr>
          <p:nvPr>
            <p:ph type="body" idx="1"/>
          </p:nvPr>
        </p:nvSpPr>
        <p:spPr/>
        <p:txBody>
          <a:bodyPr/>
          <a:lstStyle/>
          <a:p>
            <a:endParaRPr lang="zh-CN" altLang="en-US"/>
          </a:p>
        </p:txBody>
      </p:sp>
      <p:sp>
        <p:nvSpPr>
          <p:cNvPr id="104862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40.xml" /><Relationship Id="rId11"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10" Type="http://schemas.openxmlformats.org/officeDocument/2006/relationships/slideMaster" Target="../slideMasters/slideMaster2.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6.xml" /><Relationship Id="rId11" Type="http://schemas.openxmlformats.org/officeDocument/2006/relationships/tags" Target="../tags/tag87.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tags" Target="../tags/tag8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B13FC4-37FE-4DFC-8187-61EA34205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F06737-B16F-4D13-AAFB-2B6075599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6111F1-AA9B-4601-A6D2-9D839834E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39D026-36FD-434F-AA98-28B23C712E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5F2A62-77C4-4152-B177-1D552C3B81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ED2057-221A-49C5-910B-829DA7EE0D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0C443F-173E-48DB-8BD3-8DCED63B71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6B29FE-D016-4D5E-A85E-5D00F37F94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301519-7E92-4296-963B-A45B3BC9A2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F06F9-927A-4CF4-A12D-E4785FF2A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331A3-7931-4ACB-9440-82F29487E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8" name="任意多边形 14"/>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0" name="任意多边形 11"/>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2" name="任意多边形 10"/>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圆角矩形 24"/>
          <p:cNvSpPr/>
          <p:nvPr>
            <p:custDataLst>
              <p:tags r:id="rId4"/>
            </p:custDataLst>
          </p:nvPr>
        </p:nvSpPr>
        <p:spPr>
          <a:xfrm rot="10800000">
            <a:off x="5155565" y="3855720"/>
            <a:ext cx="5383530" cy="111125"/>
          </a:xfrm>
          <a:prstGeom prst="roundRect">
            <a:avLst>
              <a:gd name="adj" fmla="val 1666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29" name="直接连接符 9"/>
          <p:cNvCxnSpPr/>
          <p:nvPr>
            <p:custDataLst>
              <p:tags r:id="rId5"/>
            </p:custDataLst>
          </p:nvPr>
        </p:nvCxnSpPr>
        <p:spPr>
          <a:xfrm>
            <a:off x="11197590" y="300291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35"/>
          <p:cNvCxnSpPr/>
          <p:nvPr>
            <p:custDataLst>
              <p:tags r:id="rId6"/>
            </p:custDataLst>
          </p:nvPr>
        </p:nvCxnSpPr>
        <p:spPr>
          <a:xfrm flipH="1">
            <a:off x="11305540" y="193421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45733" name="直接连接符 12"/>
          <p:cNvCxnSpPr/>
          <p:nvPr>
            <p:custDataLst>
              <p:tags r:id="rId7"/>
            </p:custDataLst>
          </p:nvPr>
        </p:nvCxnSpPr>
        <p:spPr>
          <a:xfrm flipH="1">
            <a:off x="11305540" y="347662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48676" name="椭圆 21"/>
          <p:cNvSpPr/>
          <p:nvPr>
            <p:custDataLst>
              <p:tags r:id="rId8"/>
            </p:custDataLst>
          </p:nvPr>
        </p:nvSpPr>
        <p:spPr>
          <a:xfrm>
            <a:off x="10027285" y="4343400"/>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椭圆 20"/>
          <p:cNvSpPr/>
          <p:nvPr>
            <p:custDataLst>
              <p:tags r:id="rId9"/>
            </p:custDataLst>
          </p:nvPr>
        </p:nvSpPr>
        <p:spPr>
          <a:xfrm>
            <a:off x="10133965" y="4450080"/>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向下箭头"/>
          <p:cNvSpPr/>
          <p:nvPr>
            <p:custDataLst>
              <p:tags r:id="rId10"/>
            </p:custDataLst>
          </p:nvPr>
        </p:nvSpPr>
        <p:spPr>
          <a:xfrm>
            <a:off x="10238105" y="4542790"/>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1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84" name="署名"/>
          <p:cNvSpPr txBox="1">
            <a:spLocks noGrp="1"/>
          </p:cNvSpPr>
          <p:nvPr>
            <p:ph type="body" idx="3" hasCustomPrompt="1"/>
            <p:custDataLst>
              <p:tags r:id="rId12"/>
            </p:custDataLst>
          </p:nvPr>
        </p:nvSpPr>
        <p:spPr>
          <a:xfrm>
            <a:off x="2273300" y="4438650"/>
            <a:ext cx="7589520" cy="66167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单击编辑文本</a:t>
            </a:r>
            <a:endParaRPr>
              <a:sym typeface="+mn-ea"/>
            </a:endParaRPr>
          </a:p>
        </p:txBody>
      </p:sp>
      <p:sp>
        <p:nvSpPr>
          <p:cNvPr id="1048686" name="副标题"/>
          <p:cNvSpPr txBox="1">
            <a:spLocks noGrp="1"/>
          </p:cNvSpPr>
          <p:nvPr>
            <p:ph type="body" idx="2" hasCustomPrompt="1"/>
            <p:custDataLst>
              <p:tags r:id="rId13"/>
            </p:custDataLst>
          </p:nvPr>
        </p:nvSpPr>
        <p:spPr>
          <a:xfrm>
            <a:off x="2273935" y="1953895"/>
            <a:ext cx="8413115" cy="556260"/>
          </a:xfrm>
          <a:prstGeom prst="rect">
            <a:avLst/>
          </a:prstGeom>
          <a:noFill/>
        </p:spPr>
        <p:txBody>
          <a:bodyPr wrap="square" lIns="91440" tIns="45720" rIns="144145" bIns="45720" rtlCol="0" anchor="t">
            <a:normAutofit/>
          </a:bodyPr>
          <a:lstStyle>
            <a:lvl1pPr marL="0" marR="0" lvl="0" algn="r" defTabSz="914400" rtl="0" eaLnBrk="1" fontAlgn="auto" latinLnBrk="0" hangingPunct="1">
              <a:lnSpc>
                <a:spcPct val="100000"/>
              </a:lnSpc>
              <a:buClrTx/>
              <a:buSzTx/>
              <a:buFontTx/>
              <a:buNone/>
              <a:defRPr kumimoji="0" lang="zh-CN" altLang="en-US" sz="2400" b="0" i="0" u="none" strike="noStrike" kern="1200" cap="none" spc="0" normalizeH="0" baseline="0" noProof="1">
                <a:solidFill>
                  <a:schemeClr val="tx1">
                    <a:lumMod val="50000"/>
                    <a:lumOff val="50000"/>
                  </a:schemeClr>
                </a:solidFill>
                <a:latin typeface="+mj-ea"/>
                <a:ea typeface="+mj-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88" name="标题"/>
          <p:cNvSpPr txBox="1">
            <a:spLocks noGrp="1"/>
          </p:cNvSpPr>
          <p:nvPr>
            <p:ph type="title" idx="1" hasCustomPrompt="1"/>
            <p:custDataLst>
              <p:tags r:id="rId14"/>
            </p:custDataLst>
          </p:nvPr>
        </p:nvSpPr>
        <p:spPr>
          <a:xfrm>
            <a:off x="2273300" y="2510155"/>
            <a:ext cx="8413750" cy="170942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1048690"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6" name="正文"/>
          <p:cNvSpPr txBox="1">
            <a:spLocks noGrp="1"/>
          </p:cNvSpPr>
          <p:nvPr>
            <p:ph idx="3"/>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a:sym typeface="+mn-ea"/>
              </a:rPr>
              <a:t>第二级</a:t>
            </a:r>
            <a:endParaRPr>
              <a:sym typeface="+mn-ea"/>
            </a:endParaRPr>
          </a:p>
          <a:p>
            <a:pPr lvl="2">
              <a:spcBef>
                <a:spcPts val="1200"/>
              </a:spcBef>
              <a:spcAft>
                <a:spcPct val="0"/>
              </a:spcAft>
            </a:pPr>
            <a:r>
              <a:rPr>
                <a:sym typeface="+mn-ea"/>
              </a:rPr>
              <a:t>第三级</a:t>
            </a:r>
            <a:endParaRPr>
              <a:sym typeface="+mn-ea"/>
            </a:endParaRPr>
          </a:p>
          <a:p>
            <a:pPr lvl="3">
              <a:spcBef>
                <a:spcPts val="1200"/>
              </a:spcBef>
              <a:spcAft>
                <a:spcPct val="0"/>
              </a:spcAft>
            </a:pPr>
            <a:r>
              <a:rPr>
                <a:sym typeface="+mn-ea"/>
              </a:rPr>
              <a:t>第四级</a:t>
            </a:r>
            <a:endParaRPr>
              <a:sym typeface="+mn-ea"/>
            </a:endParaRPr>
          </a:p>
          <a:p>
            <a:pPr lvl="4">
              <a:spcBef>
                <a:spcPts val="1200"/>
              </a:spcBef>
              <a:spcAft>
                <a:spcPct val="0"/>
              </a:spcAft>
            </a:pPr>
            <a:r>
              <a:rPr>
                <a:sym typeface="+mn-ea"/>
              </a:rPr>
              <a:t>第五级</a:t>
            </a:r>
            <a:endParaRPr>
              <a:sym typeface="+mn-ea"/>
            </a:endParaRPr>
          </a:p>
        </p:txBody>
      </p:sp>
      <p:sp>
        <p:nvSpPr>
          <p:cNvPr id="1048698"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0"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02"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cxnSp>
        <p:nvCxnSpPr>
          <p:cNvPr id="3145735" name="直接连接符 59"/>
          <p:cNvCxnSpPr/>
          <p:nvPr>
            <p:custDataLst>
              <p:tags r:id="rId1"/>
            </p:custDataLst>
          </p:nvPr>
        </p:nvCxnSpPr>
        <p:spPr>
          <a:xfrm flipH="1">
            <a:off x="3509010" y="1475105"/>
            <a:ext cx="0" cy="4572000"/>
          </a:xfrm>
          <a:prstGeom prst="line">
            <a:avLst/>
          </a:prstGeom>
          <a:ln>
            <a:solidFill>
              <a:schemeClr val="bg2">
                <a:lumMod val="50000"/>
                <a:alpha val="2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048708" name="任意多边形 7"/>
          <p:cNvSpPr/>
          <p:nvPr>
            <p:custDataLst>
              <p:tags r:id="rId2"/>
            </p:custDataLst>
          </p:nvPr>
        </p:nvSpPr>
        <p:spPr>
          <a:xfrm>
            <a:off x="-18415" y="0"/>
            <a:ext cx="2251075" cy="871855"/>
          </a:xfrm>
          <a:custGeom>
            <a:cxnLst>
              <a:cxn ang="3">
                <a:pos x="hc" y="t"/>
              </a:cxn>
              <a:cxn ang="cd2">
                <a:pos x="l" y="vc"/>
              </a:cxn>
              <a:cxn ang="cd4">
                <a:pos x="hc" y="b"/>
              </a:cxn>
              <a:cxn ang="0">
                <a:pos x="r" y="vc"/>
              </a:cxn>
            </a:cxnLst>
            <a:rect l="l" t="t" r="r" b="b"/>
            <a:pathLst>
              <a:path w="3545" h="1373">
                <a:moveTo>
                  <a:pt x="0" y="0"/>
                </a:moveTo>
                <a:lnTo>
                  <a:pt x="3545" y="0"/>
                </a:lnTo>
                <a:lnTo>
                  <a:pt x="3545" y="1023"/>
                </a:lnTo>
                <a:cubicBezTo>
                  <a:pt x="3545" y="1217"/>
                  <a:pt x="3389" y="1373"/>
                  <a:pt x="3195" y="1373"/>
                </a:cubicBezTo>
                <a:lnTo>
                  <a:pt x="9" y="1373"/>
                </a:lnTo>
                <a:lnTo>
                  <a:pt x="0" y="1373"/>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10" name="副标题"/>
          <p:cNvSpPr txBox="1">
            <a:spLocks noGrp="1"/>
          </p:cNvSpPr>
          <p:nvPr>
            <p:ph type="body" idx="2" hasCustomPrompt="1"/>
            <p:custDataLst>
              <p:tags r:id="rId3"/>
            </p:custDataLst>
          </p:nvPr>
        </p:nvSpPr>
        <p:spPr>
          <a:xfrm>
            <a:off x="1165860" y="4138930"/>
            <a:ext cx="1375408" cy="1951990"/>
          </a:xfrm>
          <a:prstGeom prst="rect">
            <a:avLst/>
          </a:prstGeom>
          <a:noFill/>
        </p:spPr>
        <p:txBody>
          <a:bodyPr vert="eaVert" wrap="square" lIns="91440" tIns="45720" rIns="91440" bIns="45720" rtlCol="0" anchor="ctr">
            <a:normAutofit/>
          </a:bodyPr>
          <a:lstStyle>
            <a:lvl1pPr marL="0" marR="0" lvl="0" algn="just" defTabSz="914400" rtl="0" eaLnBrk="1" fontAlgn="auto" latinLnBrk="0" hangingPunct="1">
              <a:lnSpc>
                <a:spcPct val="100000"/>
              </a:lnSpc>
              <a:buClrTx/>
              <a:buSzTx/>
              <a:buFontTx/>
              <a:buNone/>
              <a:defRPr kumimoji="0" lang="en-US" altLang="zh-CN" sz="2000" b="0" i="0" u="none" strike="noStrike" kern="1200" cap="none" spc="0" normalizeH="0" baseline="0" noProof="1">
                <a:solidFill>
                  <a:schemeClr val="bg1">
                    <a:lumMod val="85000"/>
                  </a:schemeClr>
                </a:solidFill>
                <a:latin typeface="MiSans Heavy"/>
                <a:ea typeface="MiSans Heavy"/>
                <a:cs typeface="MiSans Normal" panose="00000500000000000000" charset="-122"/>
                <a:sym typeface="+mn-ea"/>
              </a:defRPr>
            </a:lvl1pPr>
          </a:lstStyle>
          <a:p>
            <a:pPr lvl="0" algn="just">
              <a:buClrTx/>
              <a:buSzTx/>
              <a:buFontTx/>
            </a:pPr>
            <a:r>
              <a:rPr err="1">
                <a:sym typeface="+mn-ea"/>
              </a:rPr>
              <a:t>单击编辑副标题</a:t>
            </a:r>
            <a:endParaRPr>
              <a:sym typeface="+mn-ea"/>
            </a:endParaRPr>
          </a:p>
        </p:txBody>
      </p:sp>
      <p:sp>
        <p:nvSpPr>
          <p:cNvPr id="1048712" name="标题"/>
          <p:cNvSpPr txBox="1">
            <a:spLocks noGrp="1"/>
          </p:cNvSpPr>
          <p:nvPr>
            <p:ph type="title" idx="1" hasCustomPrompt="1"/>
            <p:custDataLst>
              <p:tags r:id="rId4"/>
            </p:custDataLst>
          </p:nvPr>
        </p:nvSpPr>
        <p:spPr>
          <a:xfrm>
            <a:off x="1166495" y="1793240"/>
            <a:ext cx="1375410" cy="2122210"/>
          </a:xfrm>
          <a:prstGeom prst="rect">
            <a:avLst/>
          </a:prstGeom>
          <a:noFill/>
        </p:spPr>
        <p:txBody>
          <a:bodyPr vert="eaVert" wrap="square" lIns="91440" tIns="45720" rIns="91440" bIns="45720" rtlCol="0" anchor="ctr">
            <a:normAutofit/>
          </a:bodyPr>
          <a:lstStyle>
            <a:lvl1pPr marL="0" marR="0" lvl="0" algn="r"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a:sym typeface="+mn-ea"/>
              </a:rPr>
              <a:t>标题</a:t>
            </a:r>
            <a:endParaRPr>
              <a:sym typeface="+mn-ea"/>
            </a:endParaRPr>
          </a:p>
        </p:txBody>
      </p:sp>
      <p:sp>
        <p:nvSpPr>
          <p:cNvPr id="104871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0" name="椭圆 11"/>
          <p:cNvSpPr/>
          <p:nvPr>
            <p:custDataLst>
              <p:tags r:id="rId1"/>
            </p:custDataLst>
          </p:nvPr>
        </p:nvSpPr>
        <p:spPr>
          <a:xfrm rot="16200000">
            <a:off x="977900" y="1336040"/>
            <a:ext cx="4351020" cy="4351020"/>
          </a:xfrm>
          <a:prstGeom prst="ellipse">
            <a:avLst/>
          </a:prstGeom>
          <a:solidFill>
            <a:schemeClr val="lt1"/>
          </a:solidFill>
          <a:ln>
            <a:noFill/>
          </a:ln>
          <a:effectLst>
            <a:outerShdw blurRad="495300" dist="38100" dir="2700000" algn="tl" rotWithShape="0">
              <a:schemeClr val="accent1">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22" name="椭圆 10"/>
          <p:cNvSpPr/>
          <p:nvPr>
            <p:custDataLst>
              <p:tags r:id="rId2"/>
            </p:custDataLst>
          </p:nvPr>
        </p:nvSpPr>
        <p:spPr>
          <a:xfrm rot="16200000">
            <a:off x="1828800" y="2186940"/>
            <a:ext cx="2649220" cy="2649220"/>
          </a:xfrm>
          <a:prstGeom prst="ellipse">
            <a:avLst/>
          </a:pr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24" name="弧形 8"/>
          <p:cNvSpPr/>
          <p:nvPr>
            <p:custDataLst>
              <p:tags r:id="rId3"/>
            </p:custDataLst>
          </p:nvPr>
        </p:nvSpPr>
        <p:spPr>
          <a:xfrm>
            <a:off x="301625" y="659765"/>
            <a:ext cx="5703570" cy="5703570"/>
          </a:xfrm>
          <a:prstGeom prst="arc">
            <a:avLst>
              <a:gd name="adj1" fmla="val 16200000"/>
              <a:gd name="adj2" fmla="val 5319923"/>
            </a:avLst>
          </a:prstGeom>
          <a:ln>
            <a:solidFill>
              <a:schemeClr val="bg2">
                <a:lumMod val="8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26" name="圆角矩形 9"/>
          <p:cNvSpPr/>
          <p:nvPr>
            <p:custDataLst>
              <p:tags r:id="rId4"/>
            </p:custDataLst>
          </p:nvPr>
        </p:nvSpPr>
        <p:spPr>
          <a:xfrm rot="10800000">
            <a:off x="6876415" y="3851910"/>
            <a:ext cx="2408555" cy="159385"/>
          </a:xfrm>
          <a:prstGeom prst="roundRect">
            <a:avLst>
              <a:gd name="adj" fmla="val 1666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28" name="任意多边形 13"/>
          <p:cNvSpPr/>
          <p:nvPr>
            <p:custDataLst>
              <p:tags r:id="rId5"/>
            </p:custDataLst>
          </p:nvPr>
        </p:nvSpPr>
        <p:spPr>
          <a:xfrm flipV="1">
            <a:off x="8945880" y="0"/>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0" name="节编号"/>
          <p:cNvSpPr txBox="1">
            <a:spLocks noGrp="1"/>
          </p:cNvSpPr>
          <p:nvPr>
            <p:ph type="body" idx="2" hasCustomPrompt="1"/>
            <p:custDataLst>
              <p:tags r:id="rId6"/>
            </p:custDataLst>
          </p:nvPr>
        </p:nvSpPr>
        <p:spPr>
          <a:xfrm>
            <a:off x="1828800" y="3004185"/>
            <a:ext cx="2649220" cy="1208405"/>
          </a:xfrm>
          <a:prstGeom prst="rect">
            <a:avLst/>
          </a:prstGeom>
          <a:noFill/>
        </p:spPr>
        <p:txBody>
          <a:bodyPr wrap="square" lIns="91440" tIns="45720" rIns="91440" bIns="45720" rtlCol="0" anchor="t" anchorCtr="0">
            <a:normAutofit/>
          </a:bodyPr>
          <a:lstStyle>
            <a:lvl1pPr marL="0" marR="0" lvl="0" algn="ctr" defTabSz="914400" rtl="0" eaLnBrk="1" fontAlgn="auto" latinLnBrk="0" hangingPunct="1">
              <a:lnSpc>
                <a:spcPct val="100000"/>
              </a:lnSpc>
              <a:buClrTx/>
              <a:buSzTx/>
              <a:buFontTx/>
              <a:buNone/>
              <a:defRPr kumimoji="0" lang="en-US" altLang="zh-CN" sz="6000" b="0" i="0" u="none" strike="noStrike" kern="1200" cap="none" spc="20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ctr">
              <a:buClrTx/>
              <a:buSzTx/>
              <a:buFontTx/>
            </a:pPr>
            <a:r>
              <a:rPr>
                <a:sym typeface="+mn-ea"/>
              </a:rPr>
              <a:t>节编号</a:t>
            </a:r>
            <a:endParaRPr>
              <a:sym typeface="+mn-ea"/>
            </a:endParaRPr>
          </a:p>
        </p:txBody>
      </p:sp>
      <p:sp>
        <p:nvSpPr>
          <p:cNvPr id="1048732" name="标题"/>
          <p:cNvSpPr txBox="1">
            <a:spLocks noGrp="1"/>
          </p:cNvSpPr>
          <p:nvPr>
            <p:ph type="title" idx="1" hasCustomPrompt="1"/>
            <p:custDataLst>
              <p:tags r:id="rId7"/>
            </p:custDataLst>
          </p:nvPr>
        </p:nvSpPr>
        <p:spPr>
          <a:xfrm>
            <a:off x="6732905" y="2092325"/>
            <a:ext cx="5005070" cy="1684020"/>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4800" b="0" i="0" u="none" strike="noStrike" kern="1200" cap="none" spc="20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3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6"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38"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0" name="正文"/>
          <p:cNvSpPr txBox="1">
            <a:spLocks noGrp="1"/>
          </p:cNvSpPr>
          <p:nvPr>
            <p:ph idx="4"/>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2" name="正文"/>
          <p:cNvSpPr txBox="1">
            <a:spLocks noGrp="1"/>
          </p:cNvSpPr>
          <p:nvPr>
            <p:ph idx="3"/>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4" name="任意多边形 13"/>
          <p:cNvSpPr/>
          <p:nvPr>
            <p:custDataLst>
              <p:tags r:id="rId3"/>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6" name="标题"/>
          <p:cNvSpPr txBox="1">
            <a:spLocks noGrp="1"/>
          </p:cNvSpPr>
          <p:nvPr>
            <p:ph type="title" idx="1"/>
            <p:custDataLst>
              <p:tags r:id="rId4"/>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48"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0"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52"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4" name="正文"/>
          <p:cNvSpPr txBox="1">
            <a:spLocks noGrp="1"/>
          </p:cNvSpPr>
          <p:nvPr>
            <p:ph idx="6"/>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6" name="标题"/>
          <p:cNvSpPr txBox="1">
            <a:spLocks noGrp="1"/>
          </p:cNvSpPr>
          <p:nvPr>
            <p:ph type="title" idx="5"/>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8" name="正文"/>
          <p:cNvSpPr txBox="1">
            <a:spLocks noGrp="1"/>
          </p:cNvSpPr>
          <p:nvPr>
            <p:ph idx="4"/>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3"/>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62" name="任意多边形 10"/>
          <p:cNvSpPr/>
          <p:nvPr>
            <p:custDataLst>
              <p:tags r:id="rId5"/>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4" name="标题"/>
          <p:cNvSpPr txBox="1">
            <a:spLocks noGrp="1"/>
          </p:cNvSpPr>
          <p:nvPr>
            <p:ph type="title" idx="1"/>
            <p:custDataLst>
              <p:tags r:id="rId6"/>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66"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8"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70"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2" name="任意多边形 6"/>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标题"/>
          <p:cNvSpPr txBox="1">
            <a:spLocks noGrp="1"/>
          </p:cNvSpPr>
          <p:nvPr>
            <p:ph type="title" idx="1"/>
            <p:custDataLst>
              <p:tags r:id="rId2"/>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76"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13"/>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84"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3"/>
            </p:custDataLst>
          </p:nvPr>
        </p:nvSpPr>
        <p:spPr/>
        <p:txBody>
          <a:bodyPr/>
          <a:lstStyle/>
          <a:p>
            <a:endParaRPr lang="zh-CN" altLang="en-US"/>
          </a:p>
        </p:txBody>
      </p:sp>
      <p:sp>
        <p:nvSpPr>
          <p:cNvPr id="1048788"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0" name="正文"/>
          <p:cNvSpPr txBox="1">
            <a:spLocks noGrp="1"/>
          </p:cNvSpPr>
          <p:nvPr>
            <p:ph idx="2"/>
            <p:custDataLst>
              <p:tags r:id="rId1"/>
            </p:custDataLst>
          </p:nvPr>
        </p:nvSpPr>
        <p:spPr>
          <a:xfrm>
            <a:off x="608330" y="397510"/>
            <a:ext cx="10968990" cy="585914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2"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日期占位符 3"/>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0" name="任意多边形 7"/>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2" name="副标题"/>
          <p:cNvSpPr txBox="1">
            <a:spLocks noGrp="1"/>
          </p:cNvSpPr>
          <p:nvPr>
            <p:ph type="body" idx="2" hasCustomPrompt="1"/>
            <p:custDataLst>
              <p:tags r:id="rId2"/>
            </p:custDataLst>
          </p:nvPr>
        </p:nvSpPr>
        <p:spPr>
          <a:xfrm>
            <a:off x="608330" y="1075690"/>
            <a:ext cx="10968990" cy="4718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804"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80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1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2" name="任意多边形 22"/>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4" name="任意多边形 23"/>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16" name="任意多边形 25"/>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18" name="圆角矩形 29"/>
          <p:cNvSpPr/>
          <p:nvPr>
            <p:custDataLst>
              <p:tags r:id="rId4"/>
            </p:custDataLst>
          </p:nvPr>
        </p:nvSpPr>
        <p:spPr>
          <a:xfrm rot="10800000">
            <a:off x="5155565" y="3089275"/>
            <a:ext cx="5383530" cy="111125"/>
          </a:xfrm>
          <a:prstGeom prst="roundRect">
            <a:avLst>
              <a:gd name="adj" fmla="val 1666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31"/>
          <p:cNvCxnSpPr/>
          <p:nvPr>
            <p:custDataLst>
              <p:tags r:id="rId5"/>
            </p:custDataLst>
          </p:nvPr>
        </p:nvCxnSpPr>
        <p:spPr>
          <a:xfrm>
            <a:off x="11197590" y="298132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45739" name="直接连接符 32"/>
          <p:cNvCxnSpPr/>
          <p:nvPr>
            <p:custDataLst>
              <p:tags r:id="rId6"/>
            </p:custDataLst>
          </p:nvPr>
        </p:nvCxnSpPr>
        <p:spPr>
          <a:xfrm flipH="1">
            <a:off x="11305540" y="191262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45741" name="直接连接符 33"/>
          <p:cNvCxnSpPr/>
          <p:nvPr>
            <p:custDataLst>
              <p:tags r:id="rId7"/>
            </p:custDataLst>
          </p:nvPr>
        </p:nvCxnSpPr>
        <p:spPr>
          <a:xfrm flipH="1">
            <a:off x="11305540" y="345503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48820" name="椭圆 36"/>
          <p:cNvSpPr/>
          <p:nvPr>
            <p:custDataLst>
              <p:tags r:id="rId8"/>
            </p:custDataLst>
          </p:nvPr>
        </p:nvSpPr>
        <p:spPr>
          <a:xfrm>
            <a:off x="10016490" y="3576955"/>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2" name="椭圆 37"/>
          <p:cNvSpPr/>
          <p:nvPr>
            <p:custDataLst>
              <p:tags r:id="rId9"/>
            </p:custDataLst>
          </p:nvPr>
        </p:nvSpPr>
        <p:spPr>
          <a:xfrm>
            <a:off x="10123170" y="3683635"/>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4" name="向下箭头"/>
          <p:cNvSpPr/>
          <p:nvPr>
            <p:custDataLst>
              <p:tags r:id="rId10"/>
            </p:custDataLst>
          </p:nvPr>
        </p:nvSpPr>
        <p:spPr>
          <a:xfrm>
            <a:off x="10227310" y="3776345"/>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4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8" name="署名"/>
          <p:cNvSpPr txBox="1">
            <a:spLocks noGrp="1"/>
          </p:cNvSpPr>
          <p:nvPr>
            <p:ph type="body" idx="2" hasCustomPrompt="1"/>
            <p:custDataLst>
              <p:tags r:id="rId12"/>
            </p:custDataLst>
          </p:nvPr>
        </p:nvSpPr>
        <p:spPr>
          <a:xfrm>
            <a:off x="7466330" y="3648075"/>
            <a:ext cx="2365375" cy="667385"/>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单击此处编辑文本</a:t>
            </a:r>
            <a:endParaRPr>
              <a:sym typeface="+mn-ea"/>
            </a:endParaRPr>
          </a:p>
        </p:txBody>
      </p:sp>
      <p:sp>
        <p:nvSpPr>
          <p:cNvPr id="1048830" name="标题"/>
          <p:cNvSpPr txBox="1">
            <a:spLocks noGrp="1"/>
          </p:cNvSpPr>
          <p:nvPr>
            <p:ph type="title" idx="1" hasCustomPrompt="1"/>
            <p:custDataLst>
              <p:tags r:id="rId13"/>
            </p:custDataLst>
          </p:nvPr>
        </p:nvSpPr>
        <p:spPr>
          <a:xfrm>
            <a:off x="2418715" y="1275715"/>
            <a:ext cx="8250555" cy="1705610"/>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en-US" altLang="zh-CN"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1048832"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4"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83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6"/>
          <p:cNvSpPr/>
          <p:nvPr>
            <p:custDataLst>
              <p:tags r:id="rId1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6" name="日期占位符 8"/>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9"/>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0"/>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标题占位符 1"/>
          <p:cNvSpPr>
            <a:spLocks noGrp="1"/>
          </p:cNvSpPr>
          <p:nvPr>
            <p:ph type="title"/>
            <p:custDataLst>
              <p:tags r:id="rId16"/>
            </p:custDataLst>
          </p:nvPr>
        </p:nvSpPr>
        <p:spPr>
          <a:xfrm>
            <a:off x="838200" y="365126"/>
            <a:ext cx="10515600" cy="622618"/>
          </a:xfrm>
          <a:prstGeom prst="rect">
            <a:avLst/>
          </a:prstGeom>
          <a:noFill/>
        </p:spPr>
        <p:txBody>
          <a:bodyPr vert="horz" wrap="square" lIns="91440" tIns="45720" rIns="91440" bIns="45720" rtlCol="0" anchor="b" anchorCtr="0">
            <a:normAutofit/>
          </a:bodyPr>
          <a:lstStyle/>
          <a:p>
            <a:pPr marL="0" marR="0" lvl="0">
              <a:buClrTx/>
              <a:buSzTx/>
              <a:buFontTx/>
            </a:pPr>
            <a:r>
              <a:rPr lang="zh-CN" altLang="en-US"/>
              <a:t>单击此处编辑母版标题样式</a:t>
            </a:r>
            <a:endParaRPr lang="zh-CN" altLang="en-US"/>
          </a:p>
        </p:txBody>
      </p:sp>
      <p:sp>
        <p:nvSpPr>
          <p:cNvPr id="1048664" name="文本占位符 2"/>
          <p:cNvSpPr>
            <a:spLocks noGrp="1"/>
          </p:cNvSpPr>
          <p:nvPr>
            <p:ph type="body" idx="1"/>
            <p:custDataLst>
              <p:tags r:id="rId17"/>
            </p:custDataLst>
          </p:nvPr>
        </p:nvSpPr>
        <p:spPr>
          <a:xfrm>
            <a:off x="838200" y="1237129"/>
            <a:ext cx="10515600" cy="493983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6" name="KSO_TEMPLATE" hidden="1"/>
          <p:cNvSpPr/>
          <p:nvPr userDrawn="1">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19"/>
    </p:custDataLst>
  </p:cSld>
  <p:clrMap bg1="lt1" tx1="dk1" bg2="lt2" tx2="dk2" accent1="accent1" accent2="accent2" accent3="accent3" accent4="accent4" accent5="accent5" accent6="accent6" hlink="hlink" folHlink="folHlink"/>
  <p:sldLayoutIdLst>
    <p:sldLayoutId id="2147483660" r:id="rId1"/>
    <p:sldLayoutId id="2147502569" r:id="rId2"/>
    <p:sldLayoutId id="2147502570" r:id="rId3"/>
    <p:sldLayoutId id="2147502571" r:id="rId4"/>
    <p:sldLayoutId id="2147502572" r:id="rId5"/>
    <p:sldLayoutId id="2147502573" r:id="rId6"/>
    <p:sldLayoutId id="2147502574" r:id="rId7"/>
    <p:sldLayoutId id="2147502575" r:id="rId8"/>
    <p:sldLayoutId id="2147502576" r:id="rId9"/>
    <p:sldLayoutId id="2147502577" r:id="rId10"/>
    <p:sldLayoutId id="2147502578" r:id="rId11"/>
  </p:sldLayoutIdLst>
  <p:transition/>
  <p:timing/>
  <p:txStyles>
    <p:titleStyle>
      <a:lvl1pPr algn="l" defTabSz="914400" rtl="0" eaLnBrk="1" fontAlgn="auto" latinLnBrk="0" hangingPunct="1">
        <a:lnSpc>
          <a:spcPct val="100000"/>
        </a:lnSpc>
        <a:spcBef>
          <a:spcPct val="0"/>
        </a:spcBef>
        <a:buNone/>
        <a:defRPr kumimoji="0" lang="zh-CN" altLang="en-US" sz="3200" b="0" i="0" u="none" strike="noStrike" kern="1200" cap="none" spc="300" normalizeH="0" baseline="0" smtClean="0">
          <a:ln>
            <a:noFill/>
            <a:prstDash val="sysDot"/>
          </a:ln>
          <a:solidFill>
            <a:schemeClr val="tx1">
              <a:lumMod val="85000"/>
              <a:lumOff val="15000"/>
            </a:schemeClr>
          </a:solidFill>
          <a:latin typeface="+mj-lt"/>
          <a:ea typeface="+mj-lt"/>
          <a:cs typeface="MiSans Normal"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MiSans Normal"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MiSans Normal"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MiSans Normal"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MiSans Normal"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14" Type="http://schemas.openxmlformats.org/officeDocument/2006/relationships/tags" Target="../tags/tag116.xml" /><Relationship Id="rId15" Type="http://schemas.openxmlformats.org/officeDocument/2006/relationships/tags" Target="../tags/tag117.xml" /><Relationship Id="rId16" Type="http://schemas.openxmlformats.org/officeDocument/2006/relationships/tags" Target="../tags/tag118.xml" /><Relationship Id="rId17" Type="http://schemas.openxmlformats.org/officeDocument/2006/relationships/tags" Target="../tags/tag119.xml" /><Relationship Id="rId18" Type="http://schemas.openxmlformats.org/officeDocument/2006/relationships/tags" Target="../tags/tag120.xml" /><Relationship Id="rId19" Type="http://schemas.openxmlformats.org/officeDocument/2006/relationships/tags" Target="../tags/tag121.xml" /><Relationship Id="rId2" Type="http://schemas.openxmlformats.org/officeDocument/2006/relationships/notesSlide" Target="../notesSlides/notesSlide2.xml" /><Relationship Id="rId20" Type="http://schemas.openxmlformats.org/officeDocument/2006/relationships/tags" Target="../tags/tag122.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18" Type="http://schemas.openxmlformats.org/officeDocument/2006/relationships/tags" Target="../tags/tag162.xml" /><Relationship Id="rId19" Type="http://schemas.openxmlformats.org/officeDocument/2006/relationships/tags" Target="../tags/tag163.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17" Type="http://schemas.openxmlformats.org/officeDocument/2006/relationships/tags" Target="../tags/tag182.xml" /><Relationship Id="rId18" Type="http://schemas.openxmlformats.org/officeDocument/2006/relationships/tags" Target="../tags/tag183.xml" /><Relationship Id="rId19" Type="http://schemas.openxmlformats.org/officeDocument/2006/relationships/tags" Target="../tags/tag184.xml" /><Relationship Id="rId2" Type="http://schemas.openxmlformats.org/officeDocument/2006/relationships/tags" Target="../tags/tag167.xml" /><Relationship Id="rId20" Type="http://schemas.openxmlformats.org/officeDocument/2006/relationships/tags" Target="../tags/tag185.xml" /><Relationship Id="rId21" Type="http://schemas.openxmlformats.org/officeDocument/2006/relationships/tags" Target="../tags/tag186.xml" /><Relationship Id="rId22" Type="http://schemas.openxmlformats.org/officeDocument/2006/relationships/tags" Target="../tags/tag187.xml" /><Relationship Id="rId23" Type="http://schemas.openxmlformats.org/officeDocument/2006/relationships/tags" Target="../tags/tag188.xml" /><Relationship Id="rId24" Type="http://schemas.openxmlformats.org/officeDocument/2006/relationships/tags" Target="../tags/tag189.xml" /><Relationship Id="rId25" Type="http://schemas.openxmlformats.org/officeDocument/2006/relationships/tags" Target="../tags/tag190.xml" /><Relationship Id="rId26" Type="http://schemas.openxmlformats.org/officeDocument/2006/relationships/tags" Target="../tags/tag191.xml" /><Relationship Id="rId27" Type="http://schemas.openxmlformats.org/officeDocument/2006/relationships/tags" Target="../tags/tag192.xml" /><Relationship Id="rId28" Type="http://schemas.openxmlformats.org/officeDocument/2006/relationships/tags" Target="../tags/tag193.xml" /><Relationship Id="rId29" Type="http://schemas.openxmlformats.org/officeDocument/2006/relationships/tags" Target="../tags/tag194.xml" /><Relationship Id="rId3" Type="http://schemas.openxmlformats.org/officeDocument/2006/relationships/tags" Target="../tags/tag168.xml" /><Relationship Id="rId30" Type="http://schemas.openxmlformats.org/officeDocument/2006/relationships/tags" Target="../tags/tag195.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14213012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latin typeface="+mj-ea"/>
                <a:ea typeface="+mj-ea"/>
              </a:rPr>
              <a:t>汇报人：</a:t>
            </a:r>
            <a:endParaRPr lang="zh-CN" altLang="en-US">
              <a:latin typeface="+mj-ea"/>
              <a:ea typeface="+mj-ea"/>
            </a:endParaRPr>
          </a:p>
        </p:txBody>
      </p:sp>
      <p:sp>
        <p:nvSpPr>
          <p:cNvPr id="1048650" name="文本占位符 6"/>
          <p:cNvSpPr>
            <a:spLocks noGrp="1"/>
          </p:cNvSpPr>
          <p:nvPr>
            <p:ph type="body" idx="2"/>
            <p:custDataLst>
              <p:tags r:id="rId4"/>
            </p:custDataLst>
          </p:nvPr>
        </p:nvSpPr>
        <p:spPr/>
        <p:txBody>
          <a:bodyPr>
            <a:normAutofit fontScale="95833"/>
          </a:bodyPr>
          <a:lstStyle/>
          <a:p>
            <a:r>
              <a:rPr lang="zh-CN" altLang="en-US"/>
              <a:t>,a click to unlimited possibilities</a:t>
            </a:r>
            <a:endParaRPr lang="zh-CN" altLang="en-US"/>
          </a:p>
        </p:txBody>
      </p:sp>
      <p:sp>
        <p:nvSpPr>
          <p:cNvPr id="1048652" name="标题 7"/>
          <p:cNvSpPr>
            <a:spLocks noGrp="1"/>
          </p:cNvSpPr>
          <p:nvPr>
            <p:ph type="title" idx="1"/>
            <p:custDataLst>
              <p:tags r:id="rId5"/>
            </p:custDataLst>
          </p:nvPr>
        </p:nvSpPr>
        <p:spPr/>
        <p:txBody>
          <a:bodyPr>
            <a:normAutofit fontScale="90000"/>
          </a:bodyPr>
          <a:lstStyle/>
          <a:p>
            <a:r>
              <a:rPr lang="zh-CN" altLang="en-US"/>
              <a:t>中学生心理健康问题的家庭因素分析</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66" name="文本占位符 3"/>
          <p:cNvSpPr>
            <a:spLocks noGrp="1"/>
          </p:cNvSpPr>
          <p:nvPr>
            <p:ph type="body" idx="2"/>
            <p:custDataLst>
              <p:tags r:id="rId3"/>
            </p:custDataLst>
          </p:nvPr>
        </p:nvSpPr>
        <p:spPr/>
        <p:txBody>
          <a:bodyPr/>
          <a:lstStyle/>
          <a:p>
            <a:r>
              <a:rPr lang="zh-CN" altLang="en-US">
                <a:latin typeface="+mj-ea"/>
                <a:ea typeface="+mj-ea"/>
              </a:rPr>
              <a:t>CONTENTS</a:t>
            </a:r>
            <a:endParaRPr lang="zh-CN" altLang="en-US">
              <a:latin typeface="+mj-ea"/>
              <a:ea typeface="+mj-ea"/>
            </a:endParaRPr>
          </a:p>
        </p:txBody>
      </p:sp>
      <p:sp>
        <p:nvSpPr>
          <p:cNvPr id="1048868" name="标题 6"/>
          <p:cNvSpPr>
            <a:spLocks noGrp="1"/>
          </p:cNvSpPr>
          <p:nvPr>
            <p:ph type="title" idx="1"/>
            <p:custDataLst>
              <p:tags r:id="rId4"/>
            </p:custDataLst>
          </p:nvPr>
        </p:nvSpPr>
        <p:spPr/>
        <p:txBody>
          <a:bodyPr>
            <a:normAutofit fontScale="96667"/>
          </a:bodyPr>
          <a:lstStyle/>
          <a:p>
            <a:r>
              <a:rPr lang="zh-CN" altLang="en-US"/>
              <a:t>目录</a:t>
            </a:r>
            <a:endParaRPr lang="zh-CN" altLang="en-US"/>
          </a:p>
        </p:txBody>
      </p:sp>
      <p:sp>
        <p:nvSpPr>
          <p:cNvPr id="1048870" name="圆角矩形 1"/>
          <p:cNvSpPr/>
          <p:nvPr>
            <p:custDataLst>
              <p:tags r:id="rId5"/>
            </p:custDataLst>
          </p:nvPr>
        </p:nvSpPr>
        <p:spPr>
          <a:xfrm>
            <a:off x="4404995" y="94234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72" name="序号"/>
          <p:cNvSpPr txBox="1"/>
          <p:nvPr>
            <p:custDataLst>
              <p:tags r:id="rId6"/>
            </p:custDataLst>
          </p:nvPr>
        </p:nvSpPr>
        <p:spPr>
          <a:xfrm>
            <a:off x="4404995" y="946150"/>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01</a:t>
            </a:r>
            <a:endParaRPr lang="en-US" altLang="zh-CN" sz="2400">
              <a:solidFill>
                <a:schemeClr val="lt1"/>
              </a:solidFill>
              <a:latin typeface="+mj-ea"/>
              <a:ea typeface="+mj-ea"/>
              <a:cs typeface="MiSans Normal" panose="00000500000000000000" charset="-122"/>
            </a:endParaRPr>
          </a:p>
        </p:txBody>
      </p:sp>
      <p:sp>
        <p:nvSpPr>
          <p:cNvPr id="1048874" name="标题"/>
          <p:cNvSpPr txBox="1"/>
          <p:nvPr>
            <p:custDataLst>
              <p:tags r:id="rId7"/>
            </p:custDataLst>
          </p:nvPr>
        </p:nvSpPr>
        <p:spPr>
          <a:xfrm>
            <a:off x="5392420" y="961390"/>
            <a:ext cx="3803650" cy="715010"/>
          </a:xfrm>
          <a:prstGeom prst="rect">
            <a:avLst/>
          </a:prstGeom>
          <a:noFill/>
        </p:spPr>
        <p:txBody>
          <a:bodyPr wrap="square" lIns="91440" tIns="0" rIns="91440" bIns="0" rtlCol="0" anchor="ctr" anchorCtr="0">
            <a:normAutofit fontScale="9090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spc="200">
                <a:solidFill>
                  <a:schemeClr val="tx1">
                    <a:lumMod val="85000"/>
                    <a:lumOff val="15000"/>
                  </a:schemeClr>
                </a:solidFill>
                <a:latin typeface="+mj-ea"/>
                <a:ea typeface="+mj-ea"/>
                <a:cs typeface="MiSans Normal" panose="00000500000000000000" charset="-122"/>
                <a:sym typeface="+mn-ea"/>
              </a:rPr>
              <a:t>家庭环境对中学生心理健康的影响</a:t>
            </a:r>
            <a:endParaRPr lang="zh-CN" altLang="en-US" sz="2200" spc="200">
              <a:solidFill>
                <a:schemeClr val="tx1">
                  <a:lumMod val="85000"/>
                  <a:lumOff val="15000"/>
                </a:schemeClr>
              </a:solidFill>
              <a:latin typeface="+mj-ea"/>
              <a:ea typeface="+mj-ea"/>
              <a:cs typeface="MiSans Normal" panose="00000500000000000000" charset="-122"/>
              <a:sym typeface="+mn-ea"/>
            </a:endParaRPr>
          </a:p>
        </p:txBody>
      </p:sp>
      <p:sp>
        <p:nvSpPr>
          <p:cNvPr id="1048876" name="圆角矩形 7"/>
          <p:cNvSpPr/>
          <p:nvPr>
            <p:custDataLst>
              <p:tags r:id="rId8"/>
            </p:custDataLst>
          </p:nvPr>
        </p:nvSpPr>
        <p:spPr>
          <a:xfrm>
            <a:off x="4404995" y="208661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78" name="序号"/>
          <p:cNvSpPr txBox="1"/>
          <p:nvPr>
            <p:custDataLst>
              <p:tags r:id="rId9"/>
            </p:custDataLst>
          </p:nvPr>
        </p:nvSpPr>
        <p:spPr>
          <a:xfrm>
            <a:off x="4404995" y="2090420"/>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02</a:t>
            </a:r>
            <a:endParaRPr lang="en-US" altLang="zh-CN" sz="2400">
              <a:solidFill>
                <a:schemeClr val="lt1"/>
              </a:solidFill>
              <a:latin typeface="+mj-ea"/>
              <a:ea typeface="+mj-ea"/>
              <a:cs typeface="MiSans Normal" panose="00000500000000000000" charset="-122"/>
            </a:endParaRPr>
          </a:p>
        </p:txBody>
      </p:sp>
      <p:sp>
        <p:nvSpPr>
          <p:cNvPr id="1048880" name="标题"/>
          <p:cNvSpPr txBox="1"/>
          <p:nvPr>
            <p:custDataLst>
              <p:tags r:id="rId10"/>
            </p:custDataLst>
          </p:nvPr>
        </p:nvSpPr>
        <p:spPr>
          <a:xfrm>
            <a:off x="5392420" y="2082165"/>
            <a:ext cx="3803650" cy="738505"/>
          </a:xfrm>
          <a:prstGeom prst="rect">
            <a:avLst/>
          </a:prstGeom>
          <a:noFill/>
        </p:spPr>
        <p:txBody>
          <a:bodyPr wrap="square" lIns="91440" tIns="0" rIns="91440" bIns="0" rtlCol="0" anchor="ctr" anchorCtr="0">
            <a:normAutofit fontScale="9090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spc="200">
                <a:solidFill>
                  <a:schemeClr val="tx1">
                    <a:lumMod val="85000"/>
                    <a:lumOff val="15000"/>
                  </a:schemeClr>
                </a:solidFill>
                <a:latin typeface="+mj-ea"/>
                <a:ea typeface="+mj-ea"/>
                <a:cs typeface="MiSans Normal" panose="00000500000000000000" charset="-122"/>
                <a:sym typeface="+mn-ea"/>
              </a:rPr>
              <a:t>家庭因素对中学生心理健康问题的具体表现</a:t>
            </a:r>
            <a:endParaRPr lang="zh-CN" altLang="en-US" sz="2200" spc="200">
              <a:solidFill>
                <a:schemeClr val="tx1">
                  <a:lumMod val="85000"/>
                  <a:lumOff val="15000"/>
                </a:schemeClr>
              </a:solidFill>
              <a:latin typeface="+mj-ea"/>
              <a:ea typeface="+mj-ea"/>
              <a:cs typeface="MiSans Normal" panose="00000500000000000000" charset="-122"/>
              <a:sym typeface="+mn-ea"/>
            </a:endParaRPr>
          </a:p>
        </p:txBody>
      </p:sp>
      <p:sp>
        <p:nvSpPr>
          <p:cNvPr id="1048882" name="圆角矩形 9"/>
          <p:cNvSpPr/>
          <p:nvPr>
            <p:custDataLst>
              <p:tags r:id="rId11"/>
            </p:custDataLst>
          </p:nvPr>
        </p:nvSpPr>
        <p:spPr>
          <a:xfrm>
            <a:off x="4404995" y="3226435"/>
            <a:ext cx="4888230" cy="737235"/>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84" name="序号"/>
          <p:cNvSpPr txBox="1"/>
          <p:nvPr>
            <p:custDataLst>
              <p:tags r:id="rId12"/>
            </p:custDataLst>
          </p:nvPr>
        </p:nvSpPr>
        <p:spPr>
          <a:xfrm>
            <a:off x="4404995" y="323024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03</a:t>
            </a:r>
            <a:endParaRPr lang="en-US" altLang="zh-CN" sz="2400">
              <a:solidFill>
                <a:schemeClr val="lt1"/>
              </a:solidFill>
              <a:latin typeface="+mj-ea"/>
              <a:ea typeface="+mj-ea"/>
              <a:cs typeface="MiSans Normal" panose="00000500000000000000" charset="-122"/>
            </a:endParaRPr>
          </a:p>
        </p:txBody>
      </p:sp>
      <p:sp>
        <p:nvSpPr>
          <p:cNvPr id="1048886" name="标题"/>
          <p:cNvSpPr txBox="1"/>
          <p:nvPr>
            <p:custDataLst>
              <p:tags r:id="rId13"/>
            </p:custDataLst>
          </p:nvPr>
        </p:nvSpPr>
        <p:spPr>
          <a:xfrm>
            <a:off x="5392420" y="3234055"/>
            <a:ext cx="3803650" cy="732790"/>
          </a:xfrm>
          <a:prstGeom prst="rect">
            <a:avLst/>
          </a:prstGeom>
          <a:noFill/>
        </p:spPr>
        <p:txBody>
          <a:bodyPr wrap="square" lIns="91440" tIns="0" rIns="91440" bIns="0" rtlCol="0" anchor="ctr" anchorCtr="0">
            <a:normAutofit fontScale="9090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spc="200">
                <a:solidFill>
                  <a:schemeClr val="tx1">
                    <a:lumMod val="85000"/>
                    <a:lumOff val="15000"/>
                  </a:schemeClr>
                </a:solidFill>
                <a:latin typeface="+mj-ea"/>
                <a:ea typeface="+mj-ea"/>
                <a:cs typeface="MiSans Normal" panose="00000500000000000000" charset="-122"/>
                <a:sym typeface="+mn-ea"/>
              </a:rPr>
              <a:t>家庭因素对中学生心理健康问题的影响机制</a:t>
            </a:r>
            <a:endParaRPr lang="zh-CN" altLang="en-US" sz="2200" spc="200">
              <a:solidFill>
                <a:schemeClr val="tx1">
                  <a:lumMod val="85000"/>
                  <a:lumOff val="15000"/>
                </a:schemeClr>
              </a:solidFill>
              <a:latin typeface="+mj-ea"/>
              <a:ea typeface="+mj-ea"/>
              <a:cs typeface="MiSans Normal" panose="00000500000000000000" charset="-122"/>
              <a:sym typeface="+mn-ea"/>
            </a:endParaRPr>
          </a:p>
        </p:txBody>
      </p:sp>
      <p:sp>
        <p:nvSpPr>
          <p:cNvPr id="1048888" name="圆角矩形 16"/>
          <p:cNvSpPr/>
          <p:nvPr>
            <p:custDataLst>
              <p:tags r:id="rId14"/>
            </p:custDataLst>
          </p:nvPr>
        </p:nvSpPr>
        <p:spPr>
          <a:xfrm>
            <a:off x="4404995" y="437324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90" name="序号"/>
          <p:cNvSpPr txBox="1"/>
          <p:nvPr>
            <p:custDataLst>
              <p:tags r:id="rId15"/>
            </p:custDataLst>
          </p:nvPr>
        </p:nvSpPr>
        <p:spPr>
          <a:xfrm>
            <a:off x="4404995" y="437705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04</a:t>
            </a:r>
            <a:endParaRPr lang="en-US" altLang="zh-CN" sz="2400">
              <a:solidFill>
                <a:schemeClr val="lt1"/>
              </a:solidFill>
              <a:latin typeface="+mj-ea"/>
              <a:ea typeface="+mj-ea"/>
              <a:cs typeface="MiSans Normal" panose="00000500000000000000" charset="-122"/>
            </a:endParaRPr>
          </a:p>
        </p:txBody>
      </p:sp>
      <p:sp>
        <p:nvSpPr>
          <p:cNvPr id="1048892" name="标题"/>
          <p:cNvSpPr txBox="1"/>
          <p:nvPr>
            <p:custDataLst>
              <p:tags r:id="rId16"/>
            </p:custDataLst>
          </p:nvPr>
        </p:nvSpPr>
        <p:spPr>
          <a:xfrm>
            <a:off x="5392420" y="4368800"/>
            <a:ext cx="3803650" cy="738505"/>
          </a:xfrm>
          <a:prstGeom prst="rect">
            <a:avLst/>
          </a:prstGeom>
          <a:noFill/>
        </p:spPr>
        <p:txBody>
          <a:bodyPr wrap="square" lIns="91440" tIns="0" rIns="91440" bIns="0" rtlCol="0" anchor="ctr" anchorCtr="0">
            <a:normAutofit fontScale="9090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spc="200">
                <a:solidFill>
                  <a:schemeClr val="tx1">
                    <a:lumMod val="85000"/>
                    <a:lumOff val="15000"/>
                  </a:schemeClr>
                </a:solidFill>
                <a:latin typeface="+mj-ea"/>
                <a:ea typeface="+mj-ea"/>
                <a:cs typeface="MiSans Normal" panose="00000500000000000000" charset="-122"/>
                <a:sym typeface="+mn-ea"/>
              </a:rPr>
              <a:t>解决中学生心理健康问题的家庭因素对策</a:t>
            </a:r>
            <a:endParaRPr lang="zh-CN" altLang="en-US" sz="2200" spc="200">
              <a:solidFill>
                <a:schemeClr val="tx1">
                  <a:lumMod val="85000"/>
                  <a:lumOff val="15000"/>
                </a:schemeClr>
              </a:solidFill>
              <a:latin typeface="+mj-ea"/>
              <a:ea typeface="+mj-ea"/>
              <a:cs typeface="MiSans Normal" panose="00000500000000000000" charset="-122"/>
              <a:sym typeface="+mn-ea"/>
            </a:endParaRPr>
          </a:p>
        </p:txBody>
      </p:sp>
      <p:sp>
        <p:nvSpPr>
          <p:cNvPr id="1048894" name="圆角矩形 20"/>
          <p:cNvSpPr/>
          <p:nvPr>
            <p:custDataLst>
              <p:tags r:id="rId17"/>
            </p:custDataLst>
          </p:nvPr>
        </p:nvSpPr>
        <p:spPr>
          <a:xfrm>
            <a:off x="4404995" y="551307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96" name="序号"/>
          <p:cNvSpPr txBox="1"/>
          <p:nvPr>
            <p:custDataLst>
              <p:tags r:id="rId18"/>
            </p:custDataLst>
          </p:nvPr>
        </p:nvSpPr>
        <p:spPr>
          <a:xfrm>
            <a:off x="4404995" y="5516880"/>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05</a:t>
            </a:r>
            <a:endParaRPr lang="en-US" altLang="zh-CN" sz="2400">
              <a:solidFill>
                <a:schemeClr val="lt1"/>
              </a:solidFill>
              <a:latin typeface="+mj-ea"/>
              <a:ea typeface="+mj-ea"/>
              <a:cs typeface="MiSans Normal" panose="00000500000000000000" charset="-122"/>
            </a:endParaRPr>
          </a:p>
        </p:txBody>
      </p:sp>
      <p:sp>
        <p:nvSpPr>
          <p:cNvPr id="1048898" name="标题"/>
          <p:cNvSpPr txBox="1"/>
          <p:nvPr>
            <p:custDataLst>
              <p:tags r:id="rId19"/>
            </p:custDataLst>
          </p:nvPr>
        </p:nvSpPr>
        <p:spPr>
          <a:xfrm>
            <a:off x="5392420" y="5516880"/>
            <a:ext cx="3803650" cy="735965"/>
          </a:xfrm>
          <a:prstGeom prst="rect">
            <a:avLst/>
          </a:prstGeom>
          <a:noFill/>
        </p:spPr>
        <p:txBody>
          <a:bodyPr wrap="square" lIns="91440" tIns="0" rIns="91440" bIns="0" rtlCol="0" anchor="ctr" anchorCtr="0">
            <a:normAutofit fontScale="8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latin typeface="+mj-ea"/>
                <a:ea typeface="+mj-ea"/>
                <a:cs typeface="MiSans Normal" panose="00000500000000000000" charset="-122"/>
                <a:sym typeface="+mn-ea"/>
              </a:rPr>
              <a:t>预防和干预中学生心理健康问题的家庭因素措施</a:t>
            </a:r>
            <a:endParaRPr lang="zh-CN" altLang="en-US" sz="2400" spc="200">
              <a:solidFill>
                <a:schemeClr val="tx1">
                  <a:lumMod val="85000"/>
                  <a:lumOff val="15000"/>
                </a:schemeClr>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38" name="文本占位符 6"/>
          <p:cNvSpPr>
            <a:spLocks noGrp="1"/>
          </p:cNvSpPr>
          <p:nvPr>
            <p:ph type="body" idx="2"/>
            <p:custDataLst>
              <p:tags r:id="rId2"/>
            </p:custDataLst>
          </p:nvPr>
        </p:nvSpPr>
        <p:spPr/>
        <p:txBody>
          <a:bodyPr>
            <a:normAutofit fontScale="98333" lnSpcReduction="10000"/>
          </a:bodyPr>
          <a:lstStyle/>
          <a:p>
            <a:r>
              <a:rPr lang="zh-CN" altLang="en-US">
                <a:latin typeface="+mj-ea"/>
                <a:ea typeface="+mj-ea"/>
              </a:rPr>
              <a:t>01</a:t>
            </a:r>
            <a:endParaRPr lang="zh-CN" altLang="en-US">
              <a:latin typeface="+mj-ea"/>
              <a:ea typeface="+mj-ea"/>
            </a:endParaRPr>
          </a:p>
        </p:txBody>
      </p:sp>
      <p:sp>
        <p:nvSpPr>
          <p:cNvPr id="1048940" name="标题 7"/>
          <p:cNvSpPr>
            <a:spLocks noGrp="1"/>
          </p:cNvSpPr>
          <p:nvPr>
            <p:ph type="title" idx="1"/>
            <p:custDataLst>
              <p:tags r:id="rId3"/>
            </p:custDataLst>
          </p:nvPr>
        </p:nvSpPr>
        <p:spPr/>
        <p:txBody>
          <a:bodyPr>
            <a:normAutofit fontScale="90000"/>
          </a:bodyPr>
          <a:lstStyle/>
          <a:p>
            <a:r>
              <a:rPr lang="zh-CN" altLang="en-US"/>
              <a:t>家庭环境对中学生心理健康的影响</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6" name="标题 2"/>
          <p:cNvSpPr>
            <a:spLocks noGrp="1"/>
          </p:cNvSpPr>
          <p:nvPr>
            <p:ph type="title" idx="1"/>
          </p:nvPr>
        </p:nvSpPr>
        <p:spPr/>
        <p:txBody>
          <a:bodyPr>
            <a:normAutofit fontScale="93750"/>
          </a:bodyPr>
          <a:lstStyle/>
          <a:p>
            <a:r>
              <a:rPr lang="zh-CN" altLang="en-US"/>
              <a:t>家庭氛围</a:t>
            </a:r>
            <a:endParaRPr lang="zh-CN" altLang="en-US"/>
          </a:p>
        </p:txBody>
      </p:sp>
      <p:sp>
        <p:nvSpPr>
          <p:cNvPr id="104899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0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0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0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0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0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1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1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1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家庭氛围对中学生心理健康的影响主要体现在情绪、行为、认知等方面</a:t>
            </a:r>
            <a:endParaRPr lang="zh-CN" altLang="en-US" sz="2400">
              <a:latin typeface="+mn-ea"/>
              <a:ea typeface="+mn-ea"/>
            </a:endParaRPr>
          </a:p>
        </p:txBody>
      </p:sp>
      <p:sp>
        <p:nvSpPr>
          <p:cNvPr id="104901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家庭氛围对中学生心理健康的影响可以通过家庭干预和学校教育等方式进行改善</a:t>
            </a:r>
            <a:endParaRPr lang="zh-CN" altLang="en-US" sz="2400">
              <a:latin typeface="+mn-ea"/>
              <a:ea typeface="+mn-ea"/>
            </a:endParaRPr>
          </a:p>
        </p:txBody>
      </p:sp>
      <p:sp>
        <p:nvSpPr>
          <p:cNvPr id="104901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家庭氛围对中学生心理健康的影响</a:t>
            </a:r>
            <a:endParaRPr lang="zh-CN" altLang="en-US" sz="2400">
              <a:latin typeface="+mn-ea"/>
              <a:ea typeface="+mn-ea"/>
            </a:endParaRPr>
          </a:p>
        </p:txBody>
      </p:sp>
      <p:sp>
        <p:nvSpPr>
          <p:cNvPr id="104902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家庭氛围包括家庭关系、家庭沟通、家庭价值观等</a:t>
            </a:r>
            <a:endParaRPr lang="zh-CN" altLang="en-US" sz="2400">
              <a:latin typeface="+mn-ea"/>
              <a:ea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0" name="标题 2"/>
          <p:cNvSpPr>
            <a:spLocks noGrp="1"/>
          </p:cNvSpPr>
          <p:nvPr>
            <p:ph type="title" idx="1"/>
          </p:nvPr>
        </p:nvSpPr>
        <p:spPr/>
        <p:txBody>
          <a:bodyPr>
            <a:normAutofit fontScale="96875"/>
          </a:bodyPr>
          <a:lstStyle/>
          <a:p>
            <a:r>
              <a:rPr lang="zh-CN" altLang="en-US"/>
              <a:t>家庭教育方式</a:t>
            </a:r>
            <a:endParaRPr lang="zh-CN" altLang="en-US"/>
          </a:p>
        </p:txBody>
      </p:sp>
      <p:sp>
        <p:nvSpPr>
          <p:cNvPr id="104906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父母教育方式：父母的教育方式会影响孩子的心理健康</a:t>
            </a:r>
            <a:endParaRPr lang="zh-CN" altLang="en-US" sz="1200" spc="150">
              <a:solidFill>
                <a:schemeClr val="tx1">
                  <a:lumMod val="65000"/>
                  <a:lumOff val="35000"/>
                </a:schemeClr>
              </a:solidFill>
              <a:latin typeface="+mn-ea"/>
              <a:sym typeface="+mn-ea"/>
            </a:endParaRPr>
          </a:p>
        </p:txBody>
      </p:sp>
      <p:sp>
        <p:nvSpPr>
          <p:cNvPr id="104906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家庭氛围：家庭氛围的好坏会影响孩子的心理健康</a:t>
            </a:r>
            <a:endParaRPr lang="zh-CN" altLang="en-US" sz="1200" spc="150">
              <a:solidFill>
                <a:schemeClr val="tx1">
                  <a:lumMod val="65000"/>
                  <a:lumOff val="35000"/>
                </a:schemeClr>
              </a:solidFill>
              <a:latin typeface="+mn-ea"/>
              <a:sym typeface="+mn-ea"/>
            </a:endParaRPr>
          </a:p>
        </p:txBody>
      </p:sp>
      <p:sp>
        <p:nvSpPr>
          <p:cNvPr id="104906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家庭关系：家庭关系的和谐与否会影响孩子的心理健康</a:t>
            </a:r>
            <a:endParaRPr lang="zh-CN" altLang="en-US" sz="1200" spc="150">
              <a:solidFill>
                <a:schemeClr val="tx1">
                  <a:lumMod val="65000"/>
                  <a:lumOff val="35000"/>
                </a:schemeClr>
              </a:solidFill>
              <a:latin typeface="+mn-ea"/>
              <a:sym typeface="+mn-ea"/>
            </a:endParaRPr>
          </a:p>
        </p:txBody>
      </p:sp>
      <p:sp>
        <p:nvSpPr>
          <p:cNvPr id="104906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家庭教育观念：家庭教育观念的正确与否会影响孩子的心理健康</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8" name="标题 2"/>
          <p:cNvSpPr>
            <a:spLocks noGrp="1"/>
          </p:cNvSpPr>
          <p:nvPr>
            <p:ph type="title" idx="1"/>
          </p:nvPr>
        </p:nvSpPr>
        <p:spPr/>
        <p:txBody>
          <a:bodyPr>
            <a:normAutofit fontScale="93750"/>
          </a:bodyPr>
          <a:lstStyle/>
          <a:p>
            <a:r>
              <a:rPr lang="zh-CN" altLang="en-US"/>
              <a:t>家庭经济条件</a:t>
            </a:r>
            <a:endParaRPr lang="zh-CN" altLang="en-US"/>
          </a:p>
        </p:txBody>
      </p:sp>
      <p:sp>
        <p:nvSpPr>
          <p:cNvPr id="104911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家庭经济状况：家庭收入、消费水平等</a:t>
            </a:r>
            <a:endParaRPr lang="zh-CN" altLang="en-US" sz="1200" spc="150">
              <a:solidFill>
                <a:schemeClr val="tx1">
                  <a:lumMod val="65000"/>
                  <a:lumOff val="35000"/>
                </a:schemeClr>
              </a:solidFill>
              <a:latin typeface="+mn-ea"/>
              <a:sym typeface="+mn-ea"/>
            </a:endParaRPr>
          </a:p>
        </p:txBody>
      </p:sp>
      <p:sp>
        <p:nvSpPr>
          <p:cNvPr id="104911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家庭经济压力：家庭经济负担、债务等</a:t>
            </a:r>
            <a:endParaRPr lang="zh-CN" altLang="en-US" sz="1200" spc="150">
              <a:solidFill>
                <a:schemeClr val="tx1">
                  <a:lumMod val="65000"/>
                  <a:lumOff val="35000"/>
                </a:schemeClr>
              </a:solidFill>
              <a:latin typeface="+mn-ea"/>
              <a:sym typeface="+mn-ea"/>
            </a:endParaRPr>
          </a:p>
        </p:txBody>
      </p:sp>
      <p:sp>
        <p:nvSpPr>
          <p:cNvPr id="104911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家庭经济支持：家庭对子女的教育、生活等方面的支持</a:t>
            </a:r>
            <a:endParaRPr lang="zh-CN" altLang="en-US" sz="1200" spc="150">
              <a:solidFill>
                <a:schemeClr val="tx1">
                  <a:lumMod val="65000"/>
                  <a:lumOff val="35000"/>
                </a:schemeClr>
              </a:solidFill>
              <a:latin typeface="+mn-ea"/>
              <a:sym typeface="+mn-ea"/>
            </a:endParaRPr>
          </a:p>
        </p:txBody>
      </p:sp>
      <p:sp>
        <p:nvSpPr>
          <p:cNvPr id="104911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家庭经济观念：家庭对金钱、财富的看法和态度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56" name="标题 2"/>
          <p:cNvSpPr>
            <a:spLocks noGrp="1"/>
          </p:cNvSpPr>
          <p:nvPr>
            <p:ph type="title" idx="1"/>
          </p:nvPr>
        </p:nvSpPr>
        <p:spPr/>
        <p:txBody>
          <a:bodyPr>
            <a:normAutofit fontScale="93750"/>
          </a:bodyPr>
          <a:lstStyle/>
          <a:p>
            <a:r>
              <a:rPr lang="zh-CN" altLang="en-US"/>
              <a:t>家庭结构</a:t>
            </a:r>
            <a:endParaRPr lang="zh-CN" altLang="en-US"/>
          </a:p>
        </p:txBody>
      </p:sp>
      <p:sp>
        <p:nvSpPr>
          <p:cNvPr id="1049158" name="矩形 15"/>
          <p:cNvSpPr/>
          <p:nvPr>
            <p:custDataLst>
              <p:tags r:id="rId2"/>
            </p:custDataLst>
          </p:nvPr>
        </p:nvSpPr>
        <p:spPr>
          <a:xfrm>
            <a:off x="3033612" y="155164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单亲家庭：可能导致孩子缺乏安全感和自信心</a:t>
            </a:r>
            <a:endParaRPr lang="zh-CN" altLang="en-US" sz="1200" spc="150">
              <a:solidFill>
                <a:schemeClr val="tx1">
                  <a:lumMod val="85000"/>
                  <a:lumOff val="15000"/>
                </a:schemeClr>
              </a:solidFill>
              <a:latin typeface="+mn-ea"/>
              <a:sym typeface="+mn-ea"/>
            </a:endParaRPr>
          </a:p>
        </p:txBody>
      </p:sp>
      <p:sp>
        <p:nvSpPr>
          <p:cNvPr id="1049160" name="任意多边形 17"/>
          <p:cNvSpPr/>
          <p:nvPr>
            <p:custDataLst>
              <p:tags r:id="rId3"/>
            </p:custDataLst>
          </p:nvPr>
        </p:nvSpPr>
        <p:spPr>
          <a:xfrm flipV="1">
            <a:off x="2968287" y="149040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2" name="任意多边形 18"/>
          <p:cNvSpPr/>
          <p:nvPr>
            <p:custDataLst>
              <p:tags r:id="rId4"/>
            </p:custDataLst>
          </p:nvPr>
        </p:nvSpPr>
        <p:spPr>
          <a:xfrm flipH="1">
            <a:off x="8123519" y="183539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4" name="矩形 27"/>
          <p:cNvSpPr/>
          <p:nvPr>
            <p:custDataLst>
              <p:tags r:id="rId5"/>
            </p:custDataLst>
          </p:nvPr>
        </p:nvSpPr>
        <p:spPr>
          <a:xfrm>
            <a:off x="3033612" y="239338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重组家庭：可能引发孩子对家庭关系的困惑和焦虑</a:t>
            </a:r>
            <a:endParaRPr lang="zh-CN" altLang="en-US" sz="1200" spc="150">
              <a:solidFill>
                <a:schemeClr val="tx1">
                  <a:lumMod val="85000"/>
                  <a:lumOff val="15000"/>
                </a:schemeClr>
              </a:solidFill>
              <a:latin typeface="+mn-ea"/>
              <a:sym typeface="+mn-ea"/>
            </a:endParaRPr>
          </a:p>
        </p:txBody>
      </p:sp>
      <p:sp>
        <p:nvSpPr>
          <p:cNvPr id="1049166" name="任意多边形 29"/>
          <p:cNvSpPr/>
          <p:nvPr>
            <p:custDataLst>
              <p:tags r:id="rId6"/>
            </p:custDataLst>
          </p:nvPr>
        </p:nvSpPr>
        <p:spPr>
          <a:xfrm flipV="1">
            <a:off x="2968287" y="233214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8" name="任意多边形 30"/>
          <p:cNvSpPr/>
          <p:nvPr>
            <p:custDataLst>
              <p:tags r:id="rId7"/>
            </p:custDataLst>
          </p:nvPr>
        </p:nvSpPr>
        <p:spPr>
          <a:xfrm flipH="1">
            <a:off x="8123519" y="267713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0" name="矩形 5"/>
          <p:cNvSpPr/>
          <p:nvPr>
            <p:custDataLst>
              <p:tags r:id="rId8"/>
            </p:custDataLst>
          </p:nvPr>
        </p:nvSpPr>
        <p:spPr>
          <a:xfrm>
            <a:off x="3033612" y="323512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父母关系不和谐：可能导致孩子情绪不稳定，缺乏信任感</a:t>
            </a:r>
            <a:endParaRPr lang="zh-CN" altLang="en-US" sz="1200" spc="150">
              <a:solidFill>
                <a:schemeClr val="tx1">
                  <a:lumMod val="85000"/>
                  <a:lumOff val="15000"/>
                </a:schemeClr>
              </a:solidFill>
              <a:latin typeface="+mn-ea"/>
              <a:sym typeface="+mn-ea"/>
            </a:endParaRPr>
          </a:p>
        </p:txBody>
      </p:sp>
      <p:sp>
        <p:nvSpPr>
          <p:cNvPr id="1049172" name="任意多边形 7"/>
          <p:cNvSpPr/>
          <p:nvPr>
            <p:custDataLst>
              <p:tags r:id="rId9"/>
            </p:custDataLst>
          </p:nvPr>
        </p:nvSpPr>
        <p:spPr>
          <a:xfrm flipV="1">
            <a:off x="2968287" y="317388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4" name="任意多边形 8"/>
          <p:cNvSpPr/>
          <p:nvPr>
            <p:custDataLst>
              <p:tags r:id="rId10"/>
            </p:custDataLst>
          </p:nvPr>
        </p:nvSpPr>
        <p:spPr>
          <a:xfrm flipH="1">
            <a:off x="8123519" y="351887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6" name="矩形 10"/>
          <p:cNvSpPr/>
          <p:nvPr>
            <p:custDataLst>
              <p:tags r:id="rId11"/>
            </p:custDataLst>
          </p:nvPr>
        </p:nvSpPr>
        <p:spPr>
          <a:xfrm>
            <a:off x="3033612" y="407686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家庭经济状况：可能影响孩子的自尊心和自信心</a:t>
            </a:r>
            <a:endParaRPr lang="zh-CN" altLang="en-US" sz="1200" spc="150">
              <a:solidFill>
                <a:schemeClr val="tx1">
                  <a:lumMod val="85000"/>
                  <a:lumOff val="15000"/>
                </a:schemeClr>
              </a:solidFill>
              <a:latin typeface="+mn-ea"/>
              <a:sym typeface="+mn-ea"/>
            </a:endParaRPr>
          </a:p>
        </p:txBody>
      </p:sp>
      <p:sp>
        <p:nvSpPr>
          <p:cNvPr id="1049178" name="任意多边形 12"/>
          <p:cNvSpPr/>
          <p:nvPr>
            <p:custDataLst>
              <p:tags r:id="rId12"/>
            </p:custDataLst>
          </p:nvPr>
        </p:nvSpPr>
        <p:spPr>
          <a:xfrm flipV="1">
            <a:off x="2968287" y="401562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0" name="任意多边形 13"/>
          <p:cNvSpPr/>
          <p:nvPr>
            <p:custDataLst>
              <p:tags r:id="rId13"/>
            </p:custDataLst>
          </p:nvPr>
        </p:nvSpPr>
        <p:spPr>
          <a:xfrm flipH="1">
            <a:off x="8123519" y="436061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2" name="矩形 19"/>
          <p:cNvSpPr/>
          <p:nvPr>
            <p:custDataLst>
              <p:tags r:id="rId14"/>
            </p:custDataLst>
          </p:nvPr>
        </p:nvSpPr>
        <p:spPr>
          <a:xfrm>
            <a:off x="3033612" y="4918603"/>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家庭教育方式：可能影响孩子的性格和行为习惯</a:t>
            </a:r>
            <a:endParaRPr lang="zh-CN" altLang="en-US" sz="1200" spc="150">
              <a:solidFill>
                <a:schemeClr val="tx1">
                  <a:lumMod val="85000"/>
                  <a:lumOff val="15000"/>
                </a:schemeClr>
              </a:solidFill>
              <a:latin typeface="+mn-ea"/>
              <a:sym typeface="+mn-ea"/>
            </a:endParaRPr>
          </a:p>
        </p:txBody>
      </p:sp>
      <p:sp>
        <p:nvSpPr>
          <p:cNvPr id="1049184" name="任意多边形 21"/>
          <p:cNvSpPr/>
          <p:nvPr>
            <p:custDataLst>
              <p:tags r:id="rId15"/>
            </p:custDataLst>
          </p:nvPr>
        </p:nvSpPr>
        <p:spPr>
          <a:xfrm flipV="1">
            <a:off x="2968287" y="485736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6" name="任意多边形 22"/>
          <p:cNvSpPr/>
          <p:nvPr>
            <p:custDataLst>
              <p:tags r:id="rId16"/>
            </p:custDataLst>
          </p:nvPr>
        </p:nvSpPr>
        <p:spPr>
          <a:xfrm flipH="1">
            <a:off x="8123519" y="520235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8" name="矩形 38"/>
          <p:cNvSpPr/>
          <p:nvPr>
            <p:custDataLst>
              <p:tags r:id="rId17"/>
            </p:custDataLst>
          </p:nvPr>
        </p:nvSpPr>
        <p:spPr>
          <a:xfrm>
            <a:off x="3033612" y="5760343"/>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家庭氛围：可能影响孩子的情绪和心理状态</a:t>
            </a:r>
            <a:endParaRPr lang="zh-CN" altLang="en-US" sz="1200" spc="150">
              <a:solidFill>
                <a:schemeClr val="tx1">
                  <a:lumMod val="85000"/>
                  <a:lumOff val="15000"/>
                </a:schemeClr>
              </a:solidFill>
              <a:latin typeface="+mn-ea"/>
              <a:sym typeface="+mn-ea"/>
            </a:endParaRPr>
          </a:p>
        </p:txBody>
      </p:sp>
      <p:sp>
        <p:nvSpPr>
          <p:cNvPr id="1049190" name="任意多边形 40"/>
          <p:cNvSpPr/>
          <p:nvPr>
            <p:custDataLst>
              <p:tags r:id="rId18"/>
            </p:custDataLst>
          </p:nvPr>
        </p:nvSpPr>
        <p:spPr>
          <a:xfrm flipV="1">
            <a:off x="2968287" y="569910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2" name="任意多边形 41"/>
          <p:cNvSpPr/>
          <p:nvPr>
            <p:custDataLst>
              <p:tags r:id="rId19"/>
            </p:custDataLst>
          </p:nvPr>
        </p:nvSpPr>
        <p:spPr>
          <a:xfrm flipH="1">
            <a:off x="8123519" y="604409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32" name="文本占位符 6"/>
          <p:cNvSpPr>
            <a:spLocks noGrp="1"/>
          </p:cNvSpPr>
          <p:nvPr>
            <p:ph type="body" idx="2"/>
            <p:custDataLst>
              <p:tags r:id="rId2"/>
            </p:custDataLst>
          </p:nvPr>
        </p:nvSpPr>
        <p:spPr/>
        <p:txBody>
          <a:bodyPr>
            <a:normAutofit fontScale="98333" lnSpcReduction="10000"/>
          </a:bodyPr>
          <a:lstStyle/>
          <a:p>
            <a:r>
              <a:rPr lang="zh-CN" altLang="en-US">
                <a:latin typeface="+mj-ea"/>
                <a:ea typeface="+mj-ea"/>
              </a:rPr>
              <a:t>02</a:t>
            </a:r>
            <a:endParaRPr lang="zh-CN" altLang="en-US">
              <a:latin typeface="+mj-ea"/>
              <a:ea typeface="+mj-ea"/>
            </a:endParaRPr>
          </a:p>
        </p:txBody>
      </p:sp>
      <p:sp>
        <p:nvSpPr>
          <p:cNvPr id="1049234" name="标题 7"/>
          <p:cNvSpPr>
            <a:spLocks noGrp="1"/>
          </p:cNvSpPr>
          <p:nvPr>
            <p:ph type="title" idx="1"/>
            <p:custDataLst>
              <p:tags r:id="rId3"/>
            </p:custDataLst>
          </p:nvPr>
        </p:nvSpPr>
        <p:spPr/>
        <p:txBody>
          <a:bodyPr>
            <a:normAutofit fontScale="90000"/>
          </a:bodyPr>
          <a:lstStyle/>
          <a:p>
            <a:r>
              <a:rPr lang="zh-CN" altLang="en-US"/>
              <a:t>家庭因素对中学生心理健康问题的具体表现</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90" name="标题 2"/>
          <p:cNvSpPr>
            <a:spLocks noGrp="1"/>
          </p:cNvSpPr>
          <p:nvPr>
            <p:ph type="title" idx="1"/>
          </p:nvPr>
        </p:nvSpPr>
        <p:spPr/>
        <p:txBody>
          <a:bodyPr>
            <a:normAutofit fontScale="90625"/>
          </a:bodyPr>
          <a:lstStyle/>
          <a:p>
            <a:r>
              <a:rPr lang="zh-CN" altLang="en-US"/>
              <a:t>学习压力</a:t>
            </a:r>
            <a:endParaRPr lang="zh-CN" altLang="en-US"/>
          </a:p>
        </p:txBody>
      </p:sp>
      <p:sp>
        <p:nvSpPr>
          <p:cNvPr id="104929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9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9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9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0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0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0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5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1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1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家庭期望过高：父母对子女的期望过高，导致学习压力过大</a:t>
            </a:r>
            <a:endParaRPr lang="zh-CN" altLang="en-US" sz="1200" spc="150">
              <a:solidFill>
                <a:schemeClr val="tx1">
                  <a:lumMod val="65000"/>
                  <a:lumOff val="35000"/>
                </a:schemeClr>
              </a:solidFill>
              <a:latin typeface="+mn-ea"/>
              <a:sym typeface="+mn-ea"/>
            </a:endParaRPr>
          </a:p>
        </p:txBody>
      </p:sp>
      <p:sp>
        <p:nvSpPr>
          <p:cNvPr id="104933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学习内容过难：父母要求子女学习难度过高的内容，导致自信心受挫</a:t>
            </a:r>
            <a:endParaRPr lang="zh-CN" altLang="en-US" sz="1200" spc="150">
              <a:solidFill>
                <a:schemeClr val="tx1">
                  <a:lumMod val="65000"/>
                  <a:lumOff val="35000"/>
                </a:schemeClr>
              </a:solidFill>
              <a:latin typeface="+mn-ea"/>
              <a:sym typeface="+mn-ea"/>
            </a:endParaRPr>
          </a:p>
        </p:txBody>
      </p:sp>
      <p:sp>
        <p:nvSpPr>
          <p:cNvPr id="104933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学习时间过长：父母要求子女长时间学习，导致身心疲惫</a:t>
            </a:r>
            <a:endParaRPr lang="zh-CN" altLang="en-US" sz="1200" spc="150">
              <a:solidFill>
                <a:schemeClr val="tx1">
                  <a:lumMod val="65000"/>
                  <a:lumOff val="35000"/>
                </a:schemeClr>
              </a:solidFill>
              <a:latin typeface="+mn-ea"/>
              <a:sym typeface="+mn-ea"/>
            </a:endParaRPr>
          </a:p>
        </p:txBody>
      </p:sp>
      <p:sp>
        <p:nvSpPr>
          <p:cNvPr id="104933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学习环境不佳：家庭环境嘈杂，影响学习效率和心情</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74" name="标题 2"/>
          <p:cNvSpPr>
            <a:spLocks noGrp="1"/>
          </p:cNvSpPr>
          <p:nvPr>
            <p:ph type="title" idx="1"/>
          </p:nvPr>
        </p:nvSpPr>
        <p:spPr/>
        <p:txBody>
          <a:bodyPr>
            <a:normAutofit fontScale="93750"/>
          </a:bodyPr>
          <a:lstStyle/>
          <a:p>
            <a:r>
              <a:rPr lang="zh-CN" altLang="en-US"/>
              <a:t>人际关系问题</a:t>
            </a:r>
            <a:endParaRPr lang="zh-CN" altLang="en-US"/>
          </a:p>
        </p:txBody>
      </p:sp>
      <p:sp>
        <p:nvSpPr>
          <p:cNvPr id="104937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家庭关系紧张：父母与孩子之间的矛盾和冲突</a:t>
            </a:r>
            <a:endParaRPr lang="zh-CN" altLang="en-US" sz="1200" spc="150">
              <a:solidFill>
                <a:schemeClr val="tx1">
                  <a:lumMod val="65000"/>
                  <a:lumOff val="35000"/>
                </a:schemeClr>
              </a:solidFill>
              <a:latin typeface="+mn-ea"/>
              <a:sym typeface="+mn-ea"/>
            </a:endParaRPr>
          </a:p>
        </p:txBody>
      </p:sp>
      <p:sp>
        <p:nvSpPr>
          <p:cNvPr id="104937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亲子关系疏远：父母与孩子之间的沟通和交流不足</a:t>
            </a:r>
            <a:endParaRPr lang="zh-CN" altLang="en-US" sz="1200" spc="150">
              <a:solidFill>
                <a:schemeClr val="tx1">
                  <a:lumMod val="65000"/>
                  <a:lumOff val="35000"/>
                </a:schemeClr>
              </a:solidFill>
              <a:latin typeface="+mn-ea"/>
              <a:sym typeface="+mn-ea"/>
            </a:endParaRPr>
          </a:p>
        </p:txBody>
      </p:sp>
      <p:sp>
        <p:nvSpPr>
          <p:cNvPr id="104938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家庭暴力：父母对孩子的暴力行为</a:t>
            </a:r>
            <a:endParaRPr lang="zh-CN" altLang="en-US" sz="1200" spc="150">
              <a:solidFill>
                <a:schemeClr val="tx1">
                  <a:lumMod val="65000"/>
                  <a:lumOff val="35000"/>
                </a:schemeClr>
              </a:solidFill>
              <a:latin typeface="+mn-ea"/>
              <a:sym typeface="+mn-ea"/>
            </a:endParaRPr>
          </a:p>
        </p:txBody>
      </p:sp>
      <p:sp>
        <p:nvSpPr>
          <p:cNvPr id="104938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家庭破裂：父母离异或分居对中学生的心理影响</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22" name="标题 2"/>
          <p:cNvSpPr>
            <a:spLocks noGrp="1"/>
          </p:cNvSpPr>
          <p:nvPr>
            <p:ph type="title" idx="1"/>
          </p:nvPr>
        </p:nvSpPr>
        <p:spPr/>
        <p:txBody>
          <a:bodyPr>
            <a:normAutofit fontScale="93750"/>
          </a:bodyPr>
          <a:lstStyle/>
          <a:p>
            <a:r>
              <a:rPr lang="zh-CN" altLang="en-US"/>
              <a:t>情绪波动</a:t>
            </a:r>
            <a:endParaRPr lang="zh-CN" altLang="en-US"/>
          </a:p>
        </p:txBody>
      </p:sp>
      <p:sp>
        <p:nvSpPr>
          <p:cNvPr id="104942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家庭冲突：父母争吵、家庭暴力等导致中学生情绪波动</a:t>
            </a:r>
            <a:endParaRPr lang="zh-CN" altLang="en-US" sz="1200" spc="150">
              <a:solidFill>
                <a:schemeClr val="tx1">
                  <a:lumMod val="65000"/>
                  <a:lumOff val="35000"/>
                </a:schemeClr>
              </a:solidFill>
              <a:latin typeface="+mn-ea"/>
              <a:sym typeface="+mn-ea"/>
            </a:endParaRPr>
          </a:p>
        </p:txBody>
      </p:sp>
      <p:sp>
        <p:nvSpPr>
          <p:cNvPr id="104942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家庭压力：父母过高期望、学业压力等导致中学生情绪波动</a:t>
            </a:r>
            <a:endParaRPr lang="zh-CN" altLang="en-US" sz="1200" spc="150">
              <a:solidFill>
                <a:schemeClr val="tx1">
                  <a:lumMod val="65000"/>
                  <a:lumOff val="35000"/>
                </a:schemeClr>
              </a:solidFill>
              <a:latin typeface="+mn-ea"/>
              <a:sym typeface="+mn-ea"/>
            </a:endParaRPr>
          </a:p>
        </p:txBody>
      </p:sp>
      <p:sp>
        <p:nvSpPr>
          <p:cNvPr id="104942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家庭关系：亲子关系紧张、缺乏沟通等导致中学生情绪波动</a:t>
            </a:r>
            <a:endParaRPr lang="zh-CN" altLang="en-US" sz="1200" spc="150">
              <a:solidFill>
                <a:schemeClr val="tx1">
                  <a:lumMod val="65000"/>
                  <a:lumOff val="35000"/>
                </a:schemeClr>
              </a:solidFill>
              <a:latin typeface="+mn-ea"/>
              <a:sym typeface="+mn-ea"/>
            </a:endParaRPr>
          </a:p>
        </p:txBody>
      </p:sp>
      <p:sp>
        <p:nvSpPr>
          <p:cNvPr id="104943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家庭环境：家庭氛围压抑、缺乏关爱等导致中学生情绪波动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70" name="标题 2"/>
          <p:cNvSpPr>
            <a:spLocks noGrp="1"/>
          </p:cNvSpPr>
          <p:nvPr>
            <p:ph type="title" idx="1"/>
          </p:nvPr>
        </p:nvSpPr>
        <p:spPr/>
        <p:txBody>
          <a:bodyPr>
            <a:normAutofit fontScale="93750"/>
          </a:bodyPr>
          <a:lstStyle/>
          <a:p>
            <a:r>
              <a:rPr lang="zh-CN" altLang="en-US"/>
              <a:t>自卑心理</a:t>
            </a:r>
            <a:endParaRPr lang="zh-CN" altLang="en-US"/>
          </a:p>
        </p:txBody>
      </p:sp>
      <p:sp>
        <p:nvSpPr>
          <p:cNvPr id="104947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7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7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7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8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8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8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情绪低落：经常感到沮丧、焦虑、抑郁等负面情绪</a:t>
            </a:r>
            <a:endParaRPr lang="zh-CN" altLang="en-US" sz="2400">
              <a:latin typeface="+mn-ea"/>
              <a:ea typeface="+mn-ea"/>
            </a:endParaRPr>
          </a:p>
        </p:txBody>
      </p:sp>
      <p:sp>
        <p:nvSpPr>
          <p:cNvPr id="104949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自我否定：对自己的行为和决定持否定态度，认为自己不够好</a:t>
            </a:r>
            <a:endParaRPr lang="zh-CN" altLang="en-US" sz="2400">
              <a:latin typeface="+mn-ea"/>
              <a:ea typeface="+mn-ea"/>
            </a:endParaRPr>
          </a:p>
        </p:txBody>
      </p:sp>
      <p:sp>
        <p:nvSpPr>
          <p:cNvPr id="104949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缺乏自信：对自己的能力、外貌、性格等方面缺乏自信</a:t>
            </a:r>
            <a:endParaRPr lang="zh-CN" altLang="en-US" sz="2400">
              <a:latin typeface="+mn-ea"/>
              <a:ea typeface="+mn-ea"/>
            </a:endParaRPr>
          </a:p>
        </p:txBody>
      </p:sp>
      <p:sp>
        <p:nvSpPr>
          <p:cNvPr id="104949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社交恐惧：害怕与人交往，不敢表达自己的想法和感受</a:t>
            </a:r>
            <a:endParaRPr lang="zh-CN" altLang="en-US" sz="2400">
              <a:latin typeface="+mn-ea"/>
              <a:ea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34" name="文本占位符 6"/>
          <p:cNvSpPr>
            <a:spLocks noGrp="1"/>
          </p:cNvSpPr>
          <p:nvPr>
            <p:ph type="body" idx="2"/>
            <p:custDataLst>
              <p:tags r:id="rId2"/>
            </p:custDataLst>
          </p:nvPr>
        </p:nvSpPr>
        <p:spPr/>
        <p:txBody>
          <a:bodyPr>
            <a:normAutofit fontScale="98333" lnSpcReduction="10000"/>
          </a:bodyPr>
          <a:lstStyle/>
          <a:p>
            <a:r>
              <a:rPr lang="zh-CN" altLang="en-US">
                <a:latin typeface="+mj-ea"/>
                <a:ea typeface="+mj-ea"/>
              </a:rPr>
              <a:t>03</a:t>
            </a:r>
            <a:endParaRPr lang="zh-CN" altLang="en-US">
              <a:latin typeface="+mj-ea"/>
              <a:ea typeface="+mj-ea"/>
            </a:endParaRPr>
          </a:p>
        </p:txBody>
      </p:sp>
      <p:sp>
        <p:nvSpPr>
          <p:cNvPr id="1049536" name="标题 7"/>
          <p:cNvSpPr>
            <a:spLocks noGrp="1"/>
          </p:cNvSpPr>
          <p:nvPr>
            <p:ph type="title" idx="1"/>
            <p:custDataLst>
              <p:tags r:id="rId3"/>
            </p:custDataLst>
          </p:nvPr>
        </p:nvSpPr>
        <p:spPr/>
        <p:txBody>
          <a:bodyPr>
            <a:normAutofit fontScale="90000"/>
          </a:bodyPr>
          <a:lstStyle/>
          <a:p>
            <a:r>
              <a:rPr lang="zh-CN" altLang="en-US"/>
              <a:t>家庭因素对中学生心理健康问题的影响机制</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https://d.book118.com/355142130123011042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4.xml><?xml version="1.0" encoding="utf-8"?>
<p:tagLst xmlns:p="http://schemas.openxmlformats.org/presentationml/2006/main">
  <p:tag name="KSO_WM_BEAUTIFY_FLAG" val="#wm#"/>
  <p:tag name="KSO_WM_SLIDE_CONTENT_AREA" val="{&quot;left&quot;:&quot;173.7&quot;,&quot;top&quot;:&quot;78.5&quot;,&quot;width&quot;:&quot;702.55&quot;,&quot;height&quot;:&quot;350.15&quot;}"/>
  <p:tag name="KSO_WM_SLIDE_ID" val="custom202303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1_2"/>
  <p:tag name="KSO_WM_UNIT_INDEX" val="1_1_2"/>
  <p:tag name="KSO_WM_UNIT_LAYERLEVEL" val="1_1_1"/>
  <p:tag name="KSO_WM_UNIT_PRESET_TEXT" val="01"/>
  <p:tag name="KSO_WM_UNIT_SUBTYPE" val="d"/>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1_1"/>
  <p:tag name="KSO_WM_UNIT_INDEX" val="1_1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2_1"/>
  <p:tag name="KSO_WM_UNIT_INDEX" val="1_2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2_2"/>
  <p:tag name="KSO_WM_UNIT_INDEX" val="1_2_2"/>
  <p:tag name="KSO_WM_UNIT_LAYERLEVEL" val="1_1_1"/>
  <p:tag name="KSO_WM_UNIT_PRESET_TEXT" val="02"/>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2_1"/>
  <p:tag name="KSO_WM_UNIT_INDEX" val="1_2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3_1"/>
  <p:tag name="KSO_WM_UNIT_INDEX" val="1_3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3_2"/>
  <p:tag name="KSO_WM_UNIT_INDEX" val="1_3_2"/>
  <p:tag name="KSO_WM_UNIT_LAYERLEVEL" val="1_1_1"/>
  <p:tag name="KSO_WM_UNIT_PRESET_TEXT" val="03"/>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3_1"/>
  <p:tag name="KSO_WM_UNIT_INDEX" val="1_3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4_1"/>
  <p:tag name="KSO_WM_UNIT_INDEX" val="1_4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4_2"/>
  <p:tag name="KSO_WM_UNIT_INDEX" val="1_4_2"/>
  <p:tag name="KSO_WM_UNIT_LAYERLEVEL" val="1_1_1"/>
  <p:tag name="KSO_WM_UNIT_PRESET_TEXT" val="04"/>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4_1"/>
  <p:tag name="KSO_WM_UNIT_INDEX" val="1_4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5_1"/>
  <p:tag name="KSO_WM_UNIT_INDEX" val="1_5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5_2"/>
  <p:tag name="KSO_WM_UNIT_INDEX" val="1_5_2"/>
  <p:tag name="KSO_WM_UNIT_LAYERLEVEL" val="1_1_1"/>
  <p:tag name="KSO_WM_UNIT_PRESET_TEXT" val="05"/>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5_1"/>
  <p:tag name="KSO_WM_UNIT_INDEX" val="1_5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22.xml><?xml version="1.0" encoding="utf-8"?>
<p:tagLst xmlns:p="http://schemas.openxmlformats.org/presentationml/2006/main">
  <p:tag name="KSO_WM_BEAUTIFY_FLAG" val="#wm#"/>
  <p:tag name="KSO_WM_DIAGRAM_GROUP_CODE" val="l1-1"/>
  <p:tag name="KSO_WM_SLIDE_DIAGTYPE" val="l"/>
  <p:tag name="KSO_WM_SLIDE_ID" val="custom20230314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1"/>
  <p:tag name="KSO_WM_UNIT_TYPE" val="e"/>
  <p:tag name="KSO_WM_UNIT_VALUE" val="6"/>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5.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1"/>
  <p:tag name="KSO_WM_UNIT_INDEX" val="1_1_1"/>
  <p:tag name="KSO_WM_UNIT_LAYERLEVEL" val="1_1_1"/>
  <p:tag name="KSO_WM_UNIT_LINE_FORE_SCHEMECOLOR_INDEX" val="5"/>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2"/>
  <p:tag name="KSO_WM_UNIT_INDEX" val="1_1_2"/>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1"/>
  <p:tag name="KSO_WM_UNIT_INDEX" val="1_2_1"/>
  <p:tag name="KSO_WM_UNIT_LAYERLEVEL" val="1_1_1"/>
  <p:tag name="KSO_WM_UNIT_LINE_FORE_SCHEMECOLOR_INDEX" val="5"/>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2"/>
  <p:tag name="KSO_WM_UNIT_INDEX" val="1_2_2"/>
  <p:tag name="KSO_WM_UNIT_LAYERLEVEL" val="1_1_1"/>
  <p:tag name="KSO_WM_UNIT_LINE_FORE_SCHEMECOLOR_INDEX" val="5"/>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1"/>
  <p:tag name="KSO_WM_UNIT_INDEX" val="1_3_1"/>
  <p:tag name="KSO_WM_UNIT_LAYERLEVEL" val="1_1_1"/>
  <p:tag name="KSO_WM_UNIT_LINE_FORE_SCHEMECOLOR_INDEX" val="5"/>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2"/>
  <p:tag name="KSO_WM_UNIT_INDEX" val="1_3_2"/>
  <p:tag name="KSO_WM_UNIT_LAYERLEVEL" val="1_1_1"/>
  <p:tag name="KSO_WM_UNIT_LINE_FORE_SCHEMECOLOR_INDEX" val="5"/>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1"/>
  <p:tag name="KSO_WM_UNIT_INDEX" val="1_4_1"/>
  <p:tag name="KSO_WM_UNIT_LAYERLEVEL" val="1_1_1"/>
  <p:tag name="KSO_WM_UNIT_LINE_FORE_SCHEMECOLOR_INDEX" val="5"/>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2"/>
  <p:tag name="KSO_WM_UNIT_INDEX" val="1_4_2"/>
  <p:tag name="KSO_WM_UNIT_LAYERLEVEL" val="1_1_1"/>
  <p:tag name="KSO_WM_UNIT_LINE_FORE_SCHEMECOLOR_INDEX" val="5"/>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5_1"/>
  <p:tag name="KSO_WM_UNIT_INDEX" val="1_5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1"/>
  <p:tag name="KSO_WM_UNIT_INDEX" val="1_5_1"/>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2"/>
  <p:tag name="KSO_WM_UNIT_INDEX" val="1_5_2"/>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6_1"/>
  <p:tag name="KSO_WM_UNIT_INDEX" val="1_6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1"/>
  <p:tag name="KSO_WM_UNIT_INDEX" val="1_6_1"/>
  <p:tag name="KSO_WM_UNIT_LAYERLEVEL" val="1_1_1"/>
  <p:tag name="KSO_WM_UNIT_LINE_FORE_SCHEMECOLOR_INDEX" val="5"/>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2"/>
  <p:tag name="KSO_WM_UNIT_INDEX" val="1_6_2"/>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2"/>
  <p:tag name="KSO_WM_UNIT_TYPE" val="e"/>
  <p:tag name="KSO_WM_UNIT_VALUE" val="6"/>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6.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3"/>
  <p:tag name="KSO_WM_UNIT_TYPE" val="e"/>
  <p:tag name="KSO_WM_UNIT_VALUE" val="6"/>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8.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21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2">
      <a:dk1>
        <a:srgbClr val="000000"/>
      </a:dk1>
      <a:lt1>
        <a:srgbClr val="FFFFFF"/>
      </a:lt1>
      <a:dk2>
        <a:srgbClr val="011163"/>
      </a:dk2>
      <a:lt2>
        <a:srgbClr val="F3F5FF"/>
      </a:lt2>
      <a:accent1>
        <a:srgbClr val="4864FC"/>
      </a:accent1>
      <a:accent2>
        <a:srgbClr val="6C5EDE"/>
      </a:accent2>
      <a:accent3>
        <a:srgbClr val="9059BF"/>
      </a:accent3>
      <a:accent4>
        <a:srgbClr val="B453A1"/>
      </a:accent4>
      <a:accent5>
        <a:srgbClr val="D84E82"/>
      </a:accent5>
      <a:accent6>
        <a:srgbClr val="FC4864"/>
      </a:accent6>
      <a:hlink>
        <a:srgbClr val="0563C1"/>
      </a:hlink>
      <a:folHlink>
        <a:srgbClr val="954D72"/>
      </a:folHlink>
    </a:clrScheme>
    <a:fontScheme name="自定义 1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MiSans Heavy</vt:lpstr>
      <vt:lpstr>MiSans Normal</vt:lpstr>
      <vt:lpstr>Wingdings</vt:lpstr>
      <vt:lpstr>Calibri Light</vt:lpstr>
      <vt:lpstr>微软雅黑</vt:lpstr>
      <vt:lpstr>Office Theme</vt:lpstr>
      <vt:lpstr>中学生心理健康问题的家庭因素分析</vt:lpstr>
      <vt:lpstr>目录</vt:lpstr>
      <vt:lpstr>家庭环境对中学生心理健康的影响</vt:lpstr>
      <vt:lpstr>家庭氛围</vt:lpstr>
      <vt:lpstr>家庭教育方式</vt:lpstr>
      <vt:lpstr>家庭经济条件</vt:lpstr>
      <vt:lpstr>家庭结构</vt:lpstr>
      <vt:lpstr>家庭因素对中学生心理健康问题的具体表现</vt:lpstr>
      <vt:lpstr>学习压力</vt:lpstr>
      <vt:lpstr>人际关系问题</vt:lpstr>
      <vt:lpstr>情绪波动</vt:lpstr>
      <vt:lpstr>自卑心理</vt:lpstr>
      <vt:lpstr>家庭因素对中学生心理健康问题的影响机制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2024-09-03T12:32:01.332</cp:lastPrinted>
  <dcterms:created xsi:type="dcterms:W3CDTF">2024-09-03T04:32:01Z</dcterms:created>
  <dcterms:modified xsi:type="dcterms:W3CDTF">2024-09-03T04:32:03Z</dcterms:modified>
</cp:coreProperties>
</file>