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28BA9D-9E06-4CA6-A4FD-810B013DD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ABB88D-E3A8-4864-A0A2-2FCC473BD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5DD410-069F-442B-9DA7-F423C0426B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9A3BAC-47BA-4C42-AFEF-16B519418C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AF5D7B-267C-455D-9D32-EA7C3D060F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841AB9-9C09-4C2C-A174-5B0E01407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BFEB98-4362-4A4B-A157-3FABCC6C15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8333DB-B328-48C0-A380-35A4A8A4F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23948E-E0CC-4C8E-B1CA-D0ED0F015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ED7C9D-D234-469E-8A53-C83C12C73F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6244DD-19BC-48C2-B69C-38ABEB0CD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5143112014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咯血便血护理学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咯血便血概述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咯血便血护理的重要性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咯血便血护理措施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咯血便血患者的健康教育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咯血便血护理的挑战与展望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咯血便血概述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咯血是指喉部以下的呼吸道出血，经口腔咳出；便血则是指消化道出血，随粪便排出体外。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咯血表现为咳嗽、咳痰带血或纯血，轻者仅痰中带血丝，重者可能出现大量咯血；便血表现为大便带血或全为血液，可能伴有腹痛、腹泻、里急后重等症状。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06" r="24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咯血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病因包括肺结核、支气管扩张、肺癌、肺炎等呼吸系统疾病，以及心血管疾病、血液病等其他系统疾病。病理机制多为炎症、肿瘤、血管病变等导致呼吸道出血。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病因包括痔疮、肛裂、结肠炎、肠癌等消化道疾病，以及全身性疾病如白血病、血小板减少性紫癜等。病理机制多为炎症、溃疡、肿瘤等导致消化道出血。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医生根据患者的症状、体征及相关检查进行诊断。如咯血需进行胸部X线或CT检查，便血需进行肛门指检或结肠镜检查。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根据患者症状、体征及相关检查结果，医生需鉴别咯血与便血的病因，以及与其他类似症状的疾病进行鉴别，如支气管扩张与肺癌、痔疮与肠癌等。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鉴别诊断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诊断与鉴别诊断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咯血便血护理的重要性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通过有效的护理措施，可以减轻患者咯血、便血带来的不适和痛苦，提高生活质量。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减轻患者痛苦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促进患者心理舒适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50" r="166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优化患者生活环境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6" r="1662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护理人员通过关心、安慰和鼓励，帮助患者缓解紧张、焦虑等不良情绪，增强治疗信心。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为患者提供舒适、卫生的生活环境，有利于患者保持良好的心态和健康的生活方式。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提高患者生活质量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保持患者呼吸道、消化道畅通，避免因咯血、便血导致的感染。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5761" r="5761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及时发现并处理大量咯血、便血，防止因失血过多引发休克。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防止失血性休克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通过科学的护理措施，降低患者发生并发症的风险，促进患者康复。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减少并发症风险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预防并发症的发生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促进患者康复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促进疾病恢复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通过有效的护理措施，帮助患者控制病情，促进疾病恢复。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提高治疗效果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优质的护理服务能够增强治疗效果，使患者更快地康复。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增强患者自我管理能力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通过健康教育，提高患者的自我管理能力和保健意识，预防疾病的复发。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咯血便血护理措施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24" r="218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对咯血便血患者进行心理疏导，缓解其紧张、焦虑的情绪，增强治疗信心。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在护理过程中，尊重患者的隐私，避免泄露患者个人信息和病情。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隐私保护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https://d.book118.com/355143112014011130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2024-09-29T15:15:07.811</cp:lastPrinted>
  <dcterms:created xsi:type="dcterms:W3CDTF">2024-09-29T07:15:07Z</dcterms:created>
  <dcterms:modified xsi:type="dcterms:W3CDTF">2024-09-29T07:15:09Z</dcterms:modified>
</cp:coreProperties>
</file>