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8203DBF-6A2F-44EE-AD1F-BF4DD728684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E2DD3-69FE-4C78-B398-A81E983AD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DD2EF-16C1-4548-AB78-77AAABD39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3F810-F76D-4F07-934E-9029E5C69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27F4F-3C3D-45BE-A009-A9703EBE7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C8CC55-564B-48B4-A8FE-FAC0D7974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7B8F8B-0560-49CF-BEE9-70C72A488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036D8-1ACC-4AD1-A058-718433EB8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4C7FD-90BF-4F95-AB6C-DD280AE2A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02B7E-85D1-4B4A-80AF-DF654621B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C5AAB-F105-4AC6-B4B3-9D89AFE29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E28B0-62CD-4EB4-B72C-D103D838C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CB96C9D-0F77-4C8A-9EA8-F112DB5284F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69530AD-0101-4EF6-BA70-72329289FC4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14313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焊接新技术应用培训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焊接新技术应用培训计划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新技术应用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实践操作及项目案例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焊接新技术应用培训计划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焊接技术提升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新技术应用培训中，我们致力于提高焊接工人的技术水平，帮助他们掌握最新的焊接技术和设备应用，从而提升焊接质量和效率。通过理论学习和实践操作相结合，使学员在实际项目中得到应用和检验，获得更全面的技能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焊接原理与基础知识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理解熔化、固化和金属结合过程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焊接原理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掌握不同焊接方法和工艺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认识各种焊接材料及其特性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安全操作规范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确保操作步骤的正确性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操作流程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了解安全防护装备的使用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防护措施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识别潜在的安全风险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危险预防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培训师资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丰富的实战经验和技术储备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资深焊接工程师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专业的安全规范指导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安全生产顾问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熟悉最新的焊接技术和趋势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焊接技术专家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操作简便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应用范围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汽车制造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船舶建造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航天航空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新型焊接材料和设备介绍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材料特性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耐高温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耐腐蚀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强度高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实践操作考核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模拟真实项目场景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项目实战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评估焊接质量标准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质量检验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比较操作效率和时间成本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效率评比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焊接基础知识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焊接是一种常见的金属加工方法，主要包括电弧焊接和气体保护焊接。不同的焊接接头类型对于不同的材料选择有着不同的要求。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便携灵活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手持电弧焊机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自动化焊接机器人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电焊工具使用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简单易学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单层焊接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美观实用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焊缝形式和外观要求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增强强度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多层堆焊技术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焊接缺陷分类及处理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夹渣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质量保证措施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工艺优化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人员培训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检验方法和标准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X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射线检测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超声波检测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焊接参数调节技巧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在焊接过程中，合理调节焊接参数可以保证焊缝质量。掌握调节技巧，可以提高焊接效率，提升工作质量。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新技术应用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激光焊接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激光焊接是一种高效、精确的焊接方法，利用高能激光束瞬间加热焊缝，实现快速熔合。其优势包括焊接速度快、热影响区小、变形小等。在汽车制造、航空航天等领域有广泛应用。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激光焊接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高精度、速度快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原理及优势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汽车制造、医疗器械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应用领域和发展趋势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汽车车身焊接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激光焊接实例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打印焊接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定制化、复杂结构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工艺特点和优点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塑料、金属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材料适用性分析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航空制造、医疗器械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已应用领域案例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https://d.book118.com/355143131014011130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焊接新技术应用培训</vt:lpstr>
      <vt:lpstr>目录</vt:lpstr>
      <vt:lpstr>第1章 焊接新技术应用培训计划</vt:lpstr>
      <vt:lpstr> </vt:lpstr>
      <vt:lpstr>焊接原理与基础知识</vt:lpstr>
      <vt:lpstr>安全操作规范</vt:lpstr>
      <vt:lpstr>培训师资</vt:lpstr>
      <vt:lpstr>新型焊接材料和设备介绍</vt:lpstr>
      <vt:lpstr>实践操作考核</vt:lpstr>
      <vt:lpstr>第二章 焊接基础知识</vt:lpstr>
      <vt:lpstr>焊接原理</vt:lpstr>
      <vt:lpstr>焊接设备</vt:lpstr>
      <vt:lpstr>焊接工艺</vt:lpstr>
      <vt:lpstr>焊接质量控制</vt:lpstr>
      <vt:lpstr> </vt:lpstr>
      <vt:lpstr>第3章 新技术应用</vt:lpstr>
      <vt:lpstr> </vt:lpstr>
      <vt:lpstr>激光焊接</vt:lpstr>
      <vt:lpstr>3D打印焊接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2024-09-29T15:15:10.660</cp:lastPrinted>
  <dcterms:created xsi:type="dcterms:W3CDTF">2024-09-29T07:15:10Z</dcterms:created>
  <dcterms:modified xsi:type="dcterms:W3CDTF">2024-09-29T07:15:12Z</dcterms:modified>
</cp:coreProperties>
</file>