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gif" ContentType="image/gif"/>
  <Default Extension="wdp" ContentType="image/vnd.ms-photo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4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8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tags" Target="tags/tag32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页眉占位符 1">
            <a:extLst>
              <a:ext uri="{FF2B5EF4-FFF2-40B4-BE49-F238E27FC236}">
                <a16:creationId xmlns:a16="http://schemas.microsoft.com/office/drawing/2014/main" id="{5DC4A6D1-BA2B-4EE2-B456-34C985A18CD1}"/>
              </a:ext>
            </a:extLst>
          </p:cNvPr>
          <p:cNvSpPr>
            <a:spLocks noGrp="1"/>
          </p:cNvSpPr>
          <p:nvPr>
            <p:ph type="hdr" sz="quarter"/>
            <p:custDataLst>
              <p:tags r:id="rId2"/>
            </p:custDataLst>
          </p:nvPr>
        </p:nvSpPr>
        <p:spPr>
          <a:xfrm>
            <a:off x="0" y="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" name="日期占位符 2">
            <a:extLst>
              <a:ext uri="{FF2B5EF4-FFF2-40B4-BE49-F238E27FC236}">
                <a16:creationId xmlns:a16="http://schemas.microsoft.com/office/drawing/2014/main" id="{BCFA8F33-0716-453C-803C-E78538FCF0D2}"/>
              </a:ext>
            </a:extLst>
          </p:cNvPr>
          <p:cNvSpPr>
            <a:spLocks noGrp="1"/>
          </p:cNvSpPr>
          <p:nvPr>
            <p:ph type="dt" idx="1"/>
            <p:custDataLst>
              <p:tags r:id="rId3"/>
            </p:custDataLst>
          </p:nvPr>
        </p:nvSpPr>
        <p:spPr>
          <a:xfrm>
            <a:off x="4024313" y="0"/>
            <a:ext cx="3078162" cy="512763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eaLnBrk="1" fontAlgn="auto" hangingPunct="1">
              <a:defRPr sz="1200" noProof="1">
                <a:latin typeface="+mn-lt"/>
                <a:ea typeface="+mn-ea"/>
              </a:defRPr>
            </a:lvl1pPr>
          </a:lstStyle>
          <a:p>
            <a:pPr>
              <a:defRPr/>
            </a:pPr>
            <a:fld id="{B06F05F6-8326-4D49-B7F0-54713A747D79}" type="datetimeFigureOut">
              <a:rPr lang="zh-CN" altLang="en-US"/>
              <a:pPr>
                <a:defRPr/>
              </a:pPr>
              <a:t>2024/2/16</a:t>
            </a:fld>
            <a:endParaRPr lang="zh-CN" altLang="en-US">
              <a:latin typeface="Arial" pitchFamily="34" charset="0"/>
            </a:endParaRPr>
          </a:p>
        </p:txBody>
      </p:sp>
      <p:sp>
        <p:nvSpPr>
          <p:cNvPr id="3076" name="幻灯片图像占位符 3">
            <a:extLst>
              <a:ext uri="{FF2B5EF4-FFF2-40B4-BE49-F238E27FC236}">
                <a16:creationId xmlns:a16="http://schemas.microsoft.com/office/drawing/2014/main" id="{2A4424D9-971F-437A-97C5-A1CF5005DE97}"/>
              </a:ext>
            </a:extLst>
          </p:cNvPr>
          <p:cNvSpPr>
            <a:spLocks noGrp="1" noRot="1" noChangeAspect="1" noChangeArrowheads="1"/>
          </p:cNvSpPr>
          <p:nvPr>
            <p:ph type="sldImg" idx="4294967295"/>
            <p:custDataLst>
              <p:tags r:id="rId4"/>
            </p:custDataLst>
          </p:nvPr>
        </p:nvSpPr>
        <p:spPr bwMode="auto">
          <a:xfrm>
            <a:off x="482600" y="1279525"/>
            <a:ext cx="6140450" cy="3454400"/>
          </a:xfrm>
          <a:prstGeom prst="rect">
            <a:avLst/>
          </a:prstGeom>
          <a:noFill/>
          <a:ln w="12700">
            <a:solidFill>
              <a:srgbClr val="00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101" name="备注占位符 4">
            <a:extLst>
              <a:ext uri="{FF2B5EF4-FFF2-40B4-BE49-F238E27FC236}">
                <a16:creationId xmlns:a16="http://schemas.microsoft.com/office/drawing/2014/main" id="{3D7EBA0E-BD36-4E66-8357-12DAF575D353}"/>
              </a:ext>
            </a:extLst>
          </p:cNvPr>
          <p:cNvSpPr>
            <a:spLocks noGrp="1" noChangeArrowheads="1"/>
          </p:cNvSpPr>
          <p:nvPr>
            <p:ph type="body" sz="quarter" idx="6"/>
            <p:custDataLst>
              <p:tags r:id="rId5"/>
            </p:custDataLst>
          </p:nvPr>
        </p:nvSpPr>
        <p:spPr bwMode="auto">
          <a:xfrm>
            <a:off x="711200" y="4926013"/>
            <a:ext cx="5683250" cy="402907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/>
              <a:t>编辑母版文本样式</a:t>
            </a:r>
          </a:p>
          <a:p>
            <a:pPr lvl="1"/>
            <a:r>
              <a:rPr lang="zh-CN" altLang="en-US" noProof="0"/>
              <a:t>第二级</a:t>
            </a:r>
          </a:p>
          <a:p>
            <a:pPr lvl="2"/>
            <a:r>
              <a:rPr lang="zh-CN" altLang="en-US" noProof="0"/>
              <a:t>第三级</a:t>
            </a:r>
          </a:p>
          <a:p>
            <a:pPr lvl="3"/>
            <a:r>
              <a:rPr lang="zh-CN" altLang="en-US" noProof="0"/>
              <a:t>第四级</a:t>
            </a:r>
          </a:p>
          <a:p>
            <a:pPr lvl="4"/>
            <a:r>
              <a:rPr lang="zh-CN" altLang="en-US" noProof="0"/>
              <a:t>第五级</a:t>
            </a:r>
          </a:p>
        </p:txBody>
      </p:sp>
      <p:sp>
        <p:nvSpPr>
          <p:cNvPr id="6" name="页脚占位符 5">
            <a:extLst>
              <a:ext uri="{FF2B5EF4-FFF2-40B4-BE49-F238E27FC236}">
                <a16:creationId xmlns:a16="http://schemas.microsoft.com/office/drawing/2014/main" id="{A47D3C0D-5872-452B-8DC5-AF740BEE1B8F}"/>
              </a:ext>
            </a:extLst>
          </p:cNvPr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>
          <a:xfrm>
            <a:off x="0" y="9721850"/>
            <a:ext cx="3078163" cy="51276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fontAlgn="auto" hangingPunct="1">
              <a:defRPr sz="1200" noProof="1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>
            <a:extLst>
              <a:ext uri="{FF2B5EF4-FFF2-40B4-BE49-F238E27FC236}">
                <a16:creationId xmlns:a16="http://schemas.microsoft.com/office/drawing/2014/main" id="{5F72ADF1-726C-4C98-83D9-E427AA548955}"/>
              </a:ext>
            </a:extLst>
          </p:cNvPr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>
          <a:xfrm>
            <a:off x="4024313" y="9721850"/>
            <a:ext cx="3078162" cy="512763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BFB6E68B-A375-4164-A161-559E98105AD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269.xml" /><Relationship Id="rId4" Type="http://schemas.openxmlformats.org/officeDocument/2006/relationships/tags" Target="../tags/tag270.xml" /><Relationship Id="rId5" Type="http://schemas.openxmlformats.org/officeDocument/2006/relationships/tags" Target="../tags/tag271.xml" /><Relationship Id="rId6" Type="http://schemas.openxmlformats.org/officeDocument/2006/relationships/tags" Target="../tags/tag272.xml" /><Relationship Id="rId7" Type="http://schemas.openxmlformats.org/officeDocument/2006/relationships/tags" Target="../tags/tag273.xml" /><Relationship Id="rId8" Type="http://schemas.openxmlformats.org/officeDocument/2006/relationships/tags" Target="../tags/tag274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Relationship Id="rId3" Type="http://schemas.openxmlformats.org/officeDocument/2006/relationships/tags" Target="../tags/tag303.xml" /><Relationship Id="rId4" Type="http://schemas.openxmlformats.org/officeDocument/2006/relationships/tags" Target="../tags/tag304.xml" /><Relationship Id="rId5" Type="http://schemas.openxmlformats.org/officeDocument/2006/relationships/tags" Target="../tags/tag305.xml" /><Relationship Id="rId6" Type="http://schemas.openxmlformats.org/officeDocument/2006/relationships/tags" Target="../tags/tag306.xml" /><Relationship Id="rId7" Type="http://schemas.openxmlformats.org/officeDocument/2006/relationships/tags" Target="../tags/tag307.xml" /><Relationship Id="rId8" Type="http://schemas.openxmlformats.org/officeDocument/2006/relationships/tags" Target="../tags/tag308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18434" name="幻灯片图像占位符 1"/>
          <p:cNvSpPr>
            <a:spLocks noGrp="1" noRot="1" noChangeAspect="1" noChangeArrowheads="1" noTextEdi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18435" name="备注占位符 2"/>
          <p:cNvSpPr txBox="1">
            <a:spLocks noGrp="1" noChangeArrowheads="1"/>
          </p:cNvSpPr>
          <p:nvPr>
            <p:ph type="body" idx="1"/>
            <p:custDataLst>
              <p:tags r:id="rId5"/>
            </p:custDataLst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F524D176-19E1-443C-9C86-B34C3D1F8DBE}" type="slidenum">
              <a:rPr lang="zh-CN" altLang="en-US"/>
              <a:t>2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604458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2530" name="幻灯片图像占位符 1"/>
          <p:cNvSpPr>
            <a:spLocks noGrp="1" noRot="1" noChangeAspect="1" noChangeArrowheads="1" noTextEdi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22531" name="备注占位符 2"/>
          <p:cNvSpPr txBox="1">
            <a:spLocks noGrp="1" noChangeArrowheads="1"/>
          </p:cNvSpPr>
          <p:nvPr>
            <p:ph type="body" idx="1"/>
            <p:custDataLst>
              <p:tags r:id="rId5"/>
            </p:custDataLst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  <p:custDataLst>
              <p:tags r:id="rId6"/>
            </p:custDataLst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fld id="{26C3D8ED-3019-45BB-8EF3-26B1B83119CB}" type="slidenum">
              <a:rPr lang="zh-CN" altLang="en-US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59248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0347742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/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C578C4CC-F4CE-4486-A7E5-258F56D171E1}" type="slidenum">
              <a:rPr lang="zh-CN" altLang="en-US" smtClean="0"/>
              <a:t>6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00331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9</a:t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眉占位符 4"/>
          <p:cNvSpPr>
            <a:spLocks noGrp="1"/>
          </p:cNvSpPr>
          <p:nvPr>
            <p:ph type="hdr" sz="quarter" idx="5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绿色圃中小学教育网 http://www.lspjy.com/</a:t>
            </a:r>
          </a:p>
          <a:p>
            <a:r>
              <a:rPr lang="zh-CN" altLang="en-US"/>
              <a:t>
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绿色圃中小学教育网 http://www.lspjy.com/</a:t>
            </a:r>
          </a:p>
          <a:p>
            <a:r>
              <a:rPr lang="zh-CN" altLang="en-US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221233112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  <p:custDataLst>
              <p:tags r:id="rId4"/>
            </p:custDataLst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 txBox="1"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  <p:custDataLst>
              <p:tags r:id="rId6"/>
            </p:custDataLst>
          </p:nvPr>
        </p:nvSpPr>
        <p:spPr/>
        <p:txBody>
          <a:bodyPr/>
          <a:lstStyle/>
          <a:p>
            <a:fld id="{9E1CD010-A9A3-4117-BFBF-9C1583B3E142}" type="slidenum">
              <a:rPr lang="zh-CN" altLang="en-US" smtClean="0">
                <a:solidFill>
                  <a:prstClr val="black"/>
                </a:solidFill>
              </a:rPr>
              <a:t>10</a:t>
            </a:fld>
            <a:endParaRPr lang="zh-CN" altLang="en-US">
              <a:solidFill>
                <a:prstClr val="black"/>
              </a:solidFill>
            </a:endParaRPr>
          </a:p>
        </p:txBody>
      </p:sp>
      <p:sp>
        <p:nvSpPr>
          <p:cNvPr id="5" name="页眉占位符 4"/>
          <p:cNvSpPr>
            <a:spLocks noGrp="1"/>
          </p:cNvSpPr>
          <p:nvPr>
            <p:ph type="hdr" sz="quarter" idx="5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绿色圃中小学教育网 http://www.lspjy.com/</a:t>
            </a:r>
          </a:p>
          <a:p>
            <a:r>
              <a:rPr lang="zh-CN" altLang="en-US"/>
              <a:t>
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绿色圃中小学教育网 http://www.lspjy.com/</a:t>
            </a:r>
          </a:p>
          <a:p>
            <a:r>
              <a:rPr lang="zh-CN" altLang="en-US"/>
              <a:t>
</a:t>
            </a:r>
          </a:p>
        </p:txBody>
      </p:sp>
    </p:spTree>
    <p:extLst>
      <p:ext uri="{BB962C8B-B14F-4D97-AF65-F5344CB8AC3E}">
        <p14:creationId xmlns:p14="http://schemas.microsoft.com/office/powerpoint/2010/main" val="3353979432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10" Type="http://schemas.openxmlformats.org/officeDocument/2006/relationships/tags" Target="../tags/tag82.xml" /><Relationship Id="rId11" Type="http://schemas.openxmlformats.org/officeDocument/2006/relationships/tags" Target="../tags/tag83.xml" /><Relationship Id="rId12" Type="http://schemas.openxmlformats.org/officeDocument/2006/relationships/tags" Target="../tags/tag84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image" Target="../media/image3.png" /><Relationship Id="rId7" Type="http://schemas.openxmlformats.org/officeDocument/2006/relationships/tags" Target="../tags/tag79.xml" /><Relationship Id="rId8" Type="http://schemas.openxmlformats.org/officeDocument/2006/relationships/tags" Target="../tags/tag80.xml" /><Relationship Id="rId9" Type="http://schemas.openxmlformats.org/officeDocument/2006/relationships/tags" Target="../tags/tag81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1.xml" /><Relationship Id="rId2" Type="http://schemas.openxmlformats.org/officeDocument/2006/relationships/tags" Target="../tags/tag92.xml" /><Relationship Id="rId3" Type="http://schemas.openxmlformats.org/officeDocument/2006/relationships/tags" Target="../tags/tag93.xml" /><Relationship Id="rId4" Type="http://schemas.openxmlformats.org/officeDocument/2006/relationships/tags" Target="../tags/tag94.xml" /><Relationship Id="rId5" Type="http://schemas.openxmlformats.org/officeDocument/2006/relationships/tags" Target="../tags/tag95.xml" /><Relationship Id="rId6" Type="http://schemas.openxmlformats.org/officeDocument/2006/relationships/tags" Target="../tags/tag9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2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0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5.xml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6.xml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B25C6EC5-782F-4088-BF4B-304E07422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01C52A8-6384-4418-A047-C99D0C81BF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F66D54F-416D-4877-BC2E-DEBA3FB65B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ABAF5D77-C35D-4176-BB87-75AE0AF26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9A1CECCA-A752-41F9-80B3-FFD898E94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E3A10C91-4395-40BA-9CF5-E75FE683D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BA790ADF-621F-4341-BD92-E762829509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C489E183-BC86-4B9B-B9C5-2404CB565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BD298C65-1025-4775-B0A2-CA443E0575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F9C13D3D-476A-4B05-A862-1DB59889D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EB48899C-366E-4AFC-AFFC-FD86EB57E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pic>
        <p:nvPicPr>
          <p:cNvPr id="4" name="稻壳儿搜索;幻雨工作室_5">
            <a:extLst>
              <a:ext uri="{FF2B5EF4-FFF2-40B4-BE49-F238E27FC236}">
                <a16:creationId xmlns:a16="http://schemas.microsoft.com/office/drawing/2014/main" id="{4C79EDE0-266D-4288-8EAE-054D6A1D492A}"/>
              </a:ext>
            </a:extLst>
          </p:cNvPr>
          <p:cNvPicPr>
            <a:picLocks noChangeAspect="1" noChangeArrowheads="1"/>
          </p:cNvPicPr>
          <p:nvPr userDrawn="1"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稻壳儿搜索;幻雨工作室_3">
            <a:extLst>
              <a:ext uri="{FF2B5EF4-FFF2-40B4-BE49-F238E27FC236}">
                <a16:creationId xmlns:a16="http://schemas.microsoft.com/office/drawing/2014/main" id="{D9E11DEC-0DE7-4F92-90DB-56E0A0A728B4}"/>
              </a:ext>
            </a:extLst>
          </p:cNvPr>
          <p:cNvPicPr>
            <a:picLocks noChangeAspect="1" noChangeArrowheads="1"/>
          </p:cNvPicPr>
          <p:nvPr userDrawn="1">
            <p:custDataLst>
              <p:tags r:id="rId5"/>
            </p:custDataLst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0"/>
            <a:ext cx="5162550" cy="30845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" name="稻壳儿搜索;幻雨工作室_4">
            <a:extLst>
              <a:ext uri="{FF2B5EF4-FFF2-40B4-BE49-F238E27FC236}">
                <a16:creationId xmlns:a16="http://schemas.microsoft.com/office/drawing/2014/main" id="{A969CF62-7F26-4E4D-8D07-6D4D80AE6A54}"/>
              </a:ext>
            </a:extLst>
          </p:cNvPr>
          <p:cNvPicPr>
            <a:picLocks noChangeAspect="1" noChangeArrowheads="1"/>
          </p:cNvPicPr>
          <p:nvPr userDrawn="1"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627813" y="3084513"/>
            <a:ext cx="5565775" cy="37734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1524000" y="1322962"/>
            <a:ext cx="9144000" cy="2187001"/>
          </a:xfrm>
        </p:spPr>
        <p:txBody>
          <a:bodyPr anchor="b">
            <a:normAutofit/>
          </a:bodyPr>
          <a:lstStyle>
            <a:lvl1pPr algn="ctr">
              <a:lnSpc>
                <a:spcPct val="130000"/>
              </a:lnSpc>
              <a:defRPr sz="6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1524000" y="3602038"/>
            <a:ext cx="9144000" cy="1655762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  <a:effectLst/>
                <a:latin typeface="+mj-lt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noProof="1"/>
              <a:t>单击此处编辑母版副标题样式</a:t>
            </a:r>
          </a:p>
        </p:txBody>
      </p:sp>
      <p:sp>
        <p:nvSpPr>
          <p:cNvPr id="7" name="日期占位符 3">
            <a:extLst>
              <a:ext uri="{FF2B5EF4-FFF2-40B4-BE49-F238E27FC236}">
                <a16:creationId xmlns:a16="http://schemas.microsoft.com/office/drawing/2014/main" id="{A59A4070-D031-48A1-B84F-056D972BDF57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F96A9D-BEF9-4720-8CC8-8C94F2D210F1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8" name="页脚占位符 4">
            <a:extLst>
              <a:ext uri="{FF2B5EF4-FFF2-40B4-BE49-F238E27FC236}">
                <a16:creationId xmlns:a16="http://schemas.microsoft.com/office/drawing/2014/main" id="{049D2845-A853-4C63-8C87-1FA89BC088FB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>
            <a:extLst>
              <a:ext uri="{FF2B5EF4-FFF2-40B4-BE49-F238E27FC236}">
                <a16:creationId xmlns:a16="http://schemas.microsoft.com/office/drawing/2014/main" id="{D155C91C-F7A2-4EA1-A3C5-83BA0EC63253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2DF57D-3ADF-4EEA-B5C8-EBA23E56DF2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094074667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47700" y="592015"/>
            <a:ext cx="10515600" cy="991993"/>
          </a:xfrm>
        </p:spPr>
        <p:txBody>
          <a:bodyPr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47700" y="1825625"/>
            <a:ext cx="10515600" cy="435133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66079B3C-D460-4C1A-BAAB-ACD3A3C49616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27E339-6EF0-40BB-8E9B-259F0998B6C3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2B837D1-8BBD-425B-8DBF-0F37B4EE8043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4ABBCFF6-AFEB-484A-8798-94C61C6B17A1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8C5D86-9814-44C1-BF64-614E352CA02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884667173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1850" y="3751117"/>
            <a:ext cx="7321550" cy="811357"/>
          </a:xfrm>
        </p:spPr>
        <p:txBody>
          <a:bodyPr anchor="b">
            <a:normAutofit/>
          </a:bodyPr>
          <a:lstStyle>
            <a:lvl1pPr>
              <a:defRPr sz="40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1850" y="4610028"/>
            <a:ext cx="7321550" cy="647555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3D931344-F5F1-44D5-A900-0A1057A5CB3B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2242C9-CD80-44D0-AB1A-C299CB9A8EF7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1B6D678C-144E-48A7-BE74-05FA951545CC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AC35C301-FA68-46CE-935D-8D0733A3122C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EA9A3-6A0D-488F-BDC8-02FCAEFEFF5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08663019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47700" y="258445"/>
            <a:ext cx="10515600" cy="1325563"/>
          </a:xfrm>
        </p:spPr>
        <p:txBody>
          <a:bodyPr>
            <a:normAutofit/>
          </a:bodyPr>
          <a:lstStyle>
            <a:lvl1pPr>
              <a:defRPr sz="2400" b="1" i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47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5981700" y="1825625"/>
            <a:ext cx="5181600" cy="4351338"/>
          </a:xfrm>
        </p:spPr>
        <p:txBody>
          <a:bodyPr>
            <a:normAutofit/>
          </a:bodyPr>
          <a:lstStyle>
            <a:lvl1pPr>
              <a:lnSpc>
                <a:spcPct val="150000"/>
              </a:lnSpc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50000"/>
              </a:lnSpc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50000"/>
              </a:lnSpc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51917167-BAF5-4ED4-B377-58696DFC6222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09DF7-6074-4549-833B-06F65EA184AF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BB37204A-D361-4502-A744-7A7699847A00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06983006-4868-4770-9196-500B41655431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B36CC6-FE0C-4616-AB18-A4E5C02A76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74479336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839788" y="1744961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839788" y="2615609"/>
            <a:ext cx="5157787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>
          <a:xfrm>
            <a:off x="6172200" y="1744961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172200" y="2615609"/>
            <a:ext cx="5183188" cy="3574054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7" name="日期占位符 3">
            <a:extLst>
              <a:ext uri="{FF2B5EF4-FFF2-40B4-BE49-F238E27FC236}">
                <a16:creationId xmlns:a16="http://schemas.microsoft.com/office/drawing/2014/main" id="{9EEF1372-A1E3-4ECC-AF4A-C790C4432FEA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FA4AE2-D340-451C-836B-554F3D9BEC66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8" name="页脚占位符 4">
            <a:extLst>
              <a:ext uri="{FF2B5EF4-FFF2-40B4-BE49-F238E27FC236}">
                <a16:creationId xmlns:a16="http://schemas.microsoft.com/office/drawing/2014/main" id="{50B8ACC7-A8DD-45E1-B853-54EFCAC9CC96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5">
            <a:extLst>
              <a:ext uri="{FF2B5EF4-FFF2-40B4-BE49-F238E27FC236}">
                <a16:creationId xmlns:a16="http://schemas.microsoft.com/office/drawing/2014/main" id="{54A83F83-5740-4299-A4CE-30A7DC6AD31F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D010FD-3092-4A0A-BC65-2DD8BB2F95E1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5267877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2766219"/>
            <a:ext cx="10515600" cy="1325563"/>
          </a:xfrm>
        </p:spPr>
        <p:txBody>
          <a:bodyPr>
            <a:normAutofit/>
          </a:bodyPr>
          <a:lstStyle>
            <a:lvl1pPr algn="ctr">
              <a:defRPr sz="4800" b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日期占位符 3">
            <a:extLst>
              <a:ext uri="{FF2B5EF4-FFF2-40B4-BE49-F238E27FC236}">
                <a16:creationId xmlns:a16="http://schemas.microsoft.com/office/drawing/2014/main" id="{1E67690B-2CD3-4BBB-8058-D35698E6B148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B2D807-4133-4B8D-A560-F3195919B282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4" name="页脚占位符 4">
            <a:extLst>
              <a:ext uri="{FF2B5EF4-FFF2-40B4-BE49-F238E27FC236}">
                <a16:creationId xmlns:a16="http://schemas.microsoft.com/office/drawing/2014/main" id="{7590CD12-3FB0-40B7-85E0-59AEC842401B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>
            <a:extLst>
              <a:ext uri="{FF2B5EF4-FFF2-40B4-BE49-F238E27FC236}">
                <a16:creationId xmlns:a16="http://schemas.microsoft.com/office/drawing/2014/main" id="{8558C759-F67A-48EF-8975-DB966134DFCB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1175B-4047-4D89-8618-98D2AC52BDE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215793485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日期占位符 3">
            <a:extLst>
              <a:ext uri="{FF2B5EF4-FFF2-40B4-BE49-F238E27FC236}">
                <a16:creationId xmlns:a16="http://schemas.microsoft.com/office/drawing/2014/main" id="{A10F302D-7D5D-4B49-B2F2-03B1E9C43524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62279-8D5F-48E8-912E-236D7974F15C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3" name="页脚占位符 4">
            <a:extLst>
              <a:ext uri="{FF2B5EF4-FFF2-40B4-BE49-F238E27FC236}">
                <a16:creationId xmlns:a16="http://schemas.microsoft.com/office/drawing/2014/main" id="{1D97B170-F8CB-4B06-8780-A40572EA2B2D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5">
            <a:extLst>
              <a:ext uri="{FF2B5EF4-FFF2-40B4-BE49-F238E27FC236}">
                <a16:creationId xmlns:a16="http://schemas.microsoft.com/office/drawing/2014/main" id="{D85D2F15-398C-455F-896D-C6196E2FD6DF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BBCD6A-A7E7-4687-A0B9-AAE8250863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9378914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46747" y="127000"/>
            <a:ext cx="4165200" cy="1600200"/>
          </a:xfrm>
        </p:spPr>
        <p:txBody>
          <a:bodyPr>
            <a:normAutofit/>
          </a:bodyPr>
          <a:lstStyle>
            <a:lvl1pPr>
              <a:defRPr sz="24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图片占位符 2"/>
          <p:cNvSpPr>
            <a:spLocks noGrp="1" noChangeAspect="1"/>
          </p:cNvSpPr>
          <p:nvPr>
            <p:ph type="pic" idx="1"/>
            <p:custDataLst>
              <p:tags r:id="rId3"/>
            </p:custDataLst>
          </p:nvPr>
        </p:nvSpPr>
        <p:spPr>
          <a:xfrm>
            <a:off x="5184000" y="766354"/>
            <a:ext cx="5817375" cy="5094446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51827" y="2057400"/>
            <a:ext cx="4165200" cy="3811588"/>
          </a:xfr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noProof="1"/>
              <a:t>单击此处编辑母版文本样式</a:t>
            </a:r>
          </a:p>
        </p:txBody>
      </p:sp>
      <p:sp>
        <p:nvSpPr>
          <p:cNvPr id="5" name="日期占位符 3">
            <a:extLst>
              <a:ext uri="{FF2B5EF4-FFF2-40B4-BE49-F238E27FC236}">
                <a16:creationId xmlns:a16="http://schemas.microsoft.com/office/drawing/2014/main" id="{D4AD75BE-F312-404E-95BA-89D8419D8F9C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558CD9-4B9A-43D2-9AB9-9A4E06416D37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6" name="页脚占位符 4">
            <a:extLst>
              <a:ext uri="{FF2B5EF4-FFF2-40B4-BE49-F238E27FC236}">
                <a16:creationId xmlns:a16="http://schemas.microsoft.com/office/drawing/2014/main" id="{50D4BBB1-B077-48BF-ACB6-F61F6AB4CD82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5">
            <a:extLst>
              <a:ext uri="{FF2B5EF4-FFF2-40B4-BE49-F238E27FC236}">
                <a16:creationId xmlns:a16="http://schemas.microsoft.com/office/drawing/2014/main" id="{547B8D31-B82C-4887-B2C6-61E435A52249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F5FDD1-62A3-465A-A7B5-7E08477890E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20396703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9824484" y="365125"/>
            <a:ext cx="1529316" cy="5811838"/>
          </a:xfrm>
        </p:spPr>
        <p:txBody>
          <a:bodyPr vert="eaVert">
            <a:normAutofit/>
          </a:bodyPr>
          <a:lstStyle>
            <a:lvl1pPr>
              <a:defRPr sz="3600"/>
            </a:lvl1pPr>
          </a:lstStyle>
          <a:p>
            <a:r>
              <a:rPr lang="zh-CN" altLang="en-US" noProof="1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838200" y="365125"/>
            <a:ext cx="8879958" cy="5811838"/>
          </a:xfrm>
        </p:spPr>
        <p:txBody>
          <a:bodyPr vert="eaVert"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FA7EF159-13B8-4AE8-84FF-AE8ECB3C8D63}"/>
              </a:ext>
            </a:extLst>
          </p:cNvPr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9AA554-0718-47F2-BF28-A45E725A3FD0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719D8E39-2131-4A4D-89E0-4912711FC7DC}"/>
              </a:ext>
            </a:extLst>
          </p:cNvPr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F1021619-F171-49A0-9073-4163B9A02539}"/>
              </a:ext>
            </a:extLst>
          </p:cNvPr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150299-2388-4CDB-B897-F209CBC2B9D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20170731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2"/>
            </p:custDataLst>
          </p:nvPr>
        </p:nvSpPr>
        <p:spPr>
          <a:xfrm>
            <a:off x="838200" y="551543"/>
            <a:ext cx="10515600" cy="5558971"/>
          </a:xfrm>
        </p:spPr>
        <p:txBody>
          <a:bodyPr/>
          <a:lstStyle/>
          <a:p>
            <a:pPr lvl="0"/>
            <a:r>
              <a:rPr lang="zh-CN" altLang="en-US" noProof="1"/>
              <a:t>单击此处编辑母版文本样式</a:t>
            </a:r>
          </a:p>
          <a:p>
            <a:pPr lvl="1"/>
            <a:r>
              <a:rPr lang="zh-CN" altLang="en-US" noProof="1"/>
              <a:t>第二级</a:t>
            </a:r>
          </a:p>
          <a:p>
            <a:pPr lvl="2"/>
            <a:r>
              <a:rPr lang="zh-CN" altLang="en-US" noProof="1"/>
              <a:t>第三级</a:t>
            </a:r>
          </a:p>
          <a:p>
            <a:pPr lvl="3"/>
            <a:r>
              <a:rPr lang="zh-CN" altLang="en-US" noProof="1"/>
              <a:t>第四级</a:t>
            </a:r>
          </a:p>
          <a:p>
            <a:pPr lvl="4"/>
            <a:r>
              <a:rPr lang="zh-CN" altLang="en-US" noProof="1"/>
              <a:t>第五级</a:t>
            </a:r>
          </a:p>
        </p:txBody>
      </p:sp>
      <p:sp>
        <p:nvSpPr>
          <p:cNvPr id="3" name="日期占位符 3">
            <a:extLst>
              <a:ext uri="{FF2B5EF4-FFF2-40B4-BE49-F238E27FC236}">
                <a16:creationId xmlns:a16="http://schemas.microsoft.com/office/drawing/2014/main" id="{BE795256-D5AF-490E-8E51-80D7D608E224}"/>
              </a:ext>
            </a:extLst>
          </p:cNvPr>
          <p:cNvSpPr>
            <a:spLocks noGrp="1"/>
          </p:cNvSpPr>
          <p:nvPr>
            <p:ph type="dt" sz="half" idx="14"/>
            <p:custDataLst>
              <p:tags r:id="rId3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E8698C-8203-4575-B31C-4DADCB717735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4" name="页脚占位符 4">
            <a:extLst>
              <a:ext uri="{FF2B5EF4-FFF2-40B4-BE49-F238E27FC236}">
                <a16:creationId xmlns:a16="http://schemas.microsoft.com/office/drawing/2014/main" id="{F43EB10D-ED7C-4A5B-97F2-89B22B1B367E}"/>
              </a:ext>
            </a:extLst>
          </p:cNvPr>
          <p:cNvSpPr>
            <a:spLocks noGrp="1"/>
          </p:cNvSpPr>
          <p:nvPr>
            <p:ph type="ftr" sz="quarter" idx="15"/>
            <p:custDataLst>
              <p:tags r:id="rId4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5">
            <a:extLst>
              <a:ext uri="{FF2B5EF4-FFF2-40B4-BE49-F238E27FC236}">
                <a16:creationId xmlns:a16="http://schemas.microsoft.com/office/drawing/2014/main" id="{25689A7F-F277-4FD9-B263-3B29254547FB}"/>
              </a:ext>
            </a:extLst>
          </p:cNvPr>
          <p:cNvSpPr>
            <a:spLocks noGrp="1"/>
          </p:cNvSpPr>
          <p:nvPr>
            <p:ph type="sldNum" sz="quarter" idx="16"/>
            <p:custDataLst>
              <p:tags r:id="rId5"/>
            </p:custDataLst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E57D1D-F9B1-45C4-B44A-1C26B0B5B7A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89947435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E8C2F2F7-B2A7-43F3-B6FA-B728C794053F}" type="datetimeFigureOut">
              <a:rPr lang="zh-CN" altLang="en-US" smtClean="0"/>
              <a:t>2024/2/16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8407EAC8-F401-4BDB-8DC5-51A4210F934C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51667536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40094292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内页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4024198430"/>
      </p:ext>
    </p:extLst>
  </p:cSld>
  <p:clrMapOvr>
    <a:masterClrMapping/>
  </p:clrMapOvr>
  <p:transition/>
  <p:timing/>
  <p:hf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tags" Target="../tags/tag147.xml" /><Relationship Id="rId15" Type="http://schemas.openxmlformats.org/officeDocument/2006/relationships/tags" Target="../tags/tag148.xml" /><Relationship Id="rId16" Type="http://schemas.openxmlformats.org/officeDocument/2006/relationships/tags" Target="../tags/tag149.xml" /><Relationship Id="rId17" Type="http://schemas.openxmlformats.org/officeDocument/2006/relationships/tags" Target="../tags/tag150.xml" /><Relationship Id="rId18" Type="http://schemas.openxmlformats.org/officeDocument/2006/relationships/tags" Target="../tags/tag151.xml" /><Relationship Id="rId19" Type="http://schemas.openxmlformats.org/officeDocument/2006/relationships/tags" Target="../tags/tag15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53.xml" /><Relationship Id="rId21" Type="http://schemas.openxmlformats.org/officeDocument/2006/relationships/image" Target="../media/image1.png" /><Relationship Id="rId22" Type="http://schemas.openxmlformats.org/officeDocument/2006/relationships/tags" Target="../tags/tag154.xml" /><Relationship Id="rId23" Type="http://schemas.openxmlformats.org/officeDocument/2006/relationships/image" Target="file:///D:\qq&#25991;&#20214;\712321467\Image\C2C\Image2\%7b75232B38-A165-1FB7-499C-2E1C792CACB5%7d.png" TargetMode="External" /><Relationship Id="rId24" Type="http://schemas.openxmlformats.org/officeDocument/2006/relationships/image" Target="../media/image4.png" /><Relationship Id="rId25" Type="http://schemas.openxmlformats.org/officeDocument/2006/relationships/tags" Target="../tags/tag155.xml" /><Relationship Id="rId26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rgbClr val="E2F0D9"/>
        </a:solidFill>
        <a:effectLst/>
      </p:bgPr>
    </p:bg>
    <p:spTree>
      <p:nvGrpSpPr>
        <p:cNvPr id="1" name=""/>
        <p:cNvGrpSpPr/>
        <p:nvPr>
          <p:custDataLst>
            <p:tags r:id="rId14"/>
          </p:custDataLst>
        </p:nvPr>
      </p:nvGrpSpPr>
      <p:grpSpPr>
        <a:xfrm>
          <a:off x="0" y="0"/>
          <a:ext cx="0" cy="0"/>
        </a:xfrm>
      </p:grpSpPr>
      <p:sp>
        <p:nvSpPr>
          <p:cNvPr id="7" name="稻壳儿搜索;幻雨工作室_1">
            <a:extLst>
              <a:ext uri="{FF2B5EF4-FFF2-40B4-BE49-F238E27FC236}">
                <a16:creationId xmlns:a16="http://schemas.microsoft.com/office/drawing/2014/main" id="{B6537007-2CC0-4EA9-9273-18A7D2AB2A00}"/>
              </a:ext>
            </a:extLst>
          </p:cNvPr>
          <p:cNvSpPr/>
          <p:nvPr userDrawn="1">
            <p:custDataLst>
              <p:tags r:id="rId15"/>
            </p:custDataLst>
          </p:nvPr>
        </p:nvSpPr>
        <p:spPr>
          <a:xfrm>
            <a:off x="444500" y="712788"/>
            <a:ext cx="11149013" cy="5951537"/>
          </a:xfrm>
          <a:prstGeom prst="roundRect">
            <a:avLst>
              <a:gd name="adj" fmla="val 8410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fontAlgn="auto" hangingPunct="1">
              <a:defRPr/>
            </a:pPr>
            <a:endParaRPr lang="zh-CN" altLang="en-US">
              <a:solidFill>
                <a:prstClr val="white"/>
              </a:solidFill>
              <a:latin typeface="等线" panose="020f0502020204030204"/>
              <a:ea typeface="等线" panose="02010600030101010101" pitchFamily="2" charset="-122"/>
            </a:endParaRPr>
          </a:p>
        </p:txBody>
      </p:sp>
      <p:sp>
        <p:nvSpPr>
          <p:cNvPr id="1027" name="标题占位符 1">
            <a:extLst>
              <a:ext uri="{FF2B5EF4-FFF2-40B4-BE49-F238E27FC236}">
                <a16:creationId xmlns:a16="http://schemas.microsoft.com/office/drawing/2014/main" id="{4177CEAC-FB9C-4164-8696-C6030FDE91B8}"/>
              </a:ext>
            </a:extLst>
          </p:cNvPr>
          <p:cNvSpPr>
            <a:spLocks noGrp="1" noChangeArrowheads="1"/>
          </p:cNvSpPr>
          <p:nvPr>
            <p:ph type="title" idx="4294967295"/>
            <p:custDataLst>
              <p:tags r:id="rId16"/>
            </p:custDataLst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单击此处编辑母版标题样式</a:t>
            </a:r>
          </a:p>
        </p:txBody>
      </p:sp>
      <p:sp>
        <p:nvSpPr>
          <p:cNvPr id="1028" name="文本占位符 2">
            <a:extLst>
              <a:ext uri="{FF2B5EF4-FFF2-40B4-BE49-F238E27FC236}">
                <a16:creationId xmlns:a16="http://schemas.microsoft.com/office/drawing/2014/main" id="{9ACD2DAE-21CB-4A75-9F9D-2504CDE4AE82}"/>
              </a:ext>
            </a:extLst>
          </p:cNvPr>
          <p:cNvSpPr>
            <a:spLocks noGrp="1" noChangeArrowheads="1"/>
          </p:cNvSpPr>
          <p:nvPr>
            <p:ph type="body" idx="5"/>
            <p:custDataLst>
              <p:tags r:id="rId17"/>
            </p:custDataLst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>
            <a:extLst>
              <a:ext uri="{FF2B5EF4-FFF2-40B4-BE49-F238E27FC236}">
                <a16:creationId xmlns:a16="http://schemas.microsoft.com/office/drawing/2014/main" id="{08B6DE5C-67F5-462E-A45A-34AC48ECC8BB}"/>
              </a:ext>
            </a:extLst>
          </p:cNvPr>
          <p:cNvSpPr>
            <a:spLocks noGrp="1"/>
          </p:cNvSpPr>
          <p:nvPr>
            <p:ph type="dt" sz="half" idx="2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eaLnBrk="1" fontAlgn="auto" hangingPunct="1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EC71F62A-165B-4DEC-BDFE-464E9D1FF455}" type="datetimeFigureOut">
              <a:rPr lang="zh-CN" altLang="en-US"/>
              <a:pPr>
                <a:defRPr/>
              </a:pPr>
              <a:t>2024/2/16</a:t>
            </a:fld>
            <a:endParaRPr lang="zh-CN" altLang="en-US"/>
          </a:p>
        </p:txBody>
      </p:sp>
      <p:sp>
        <p:nvSpPr>
          <p:cNvPr id="5" name="页脚占位符 4">
            <a:extLst>
              <a:ext uri="{FF2B5EF4-FFF2-40B4-BE49-F238E27FC236}">
                <a16:creationId xmlns:a16="http://schemas.microsoft.com/office/drawing/2014/main" id="{CBFB14E5-FED0-4BD4-BD39-E37514BF2357}"/>
              </a:ext>
            </a:extLst>
          </p:cNvPr>
          <p:cNvSpPr>
            <a:spLocks noGrp="1"/>
          </p:cNvSpPr>
          <p:nvPr>
            <p:ph type="ftr" sz="quarter" idx="3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eaLnBrk="1" fontAlgn="auto" hangingPunct="1">
              <a:spcBef>
                <a:spcPct val="0"/>
              </a:spcBef>
              <a:spcAft>
                <a:spcPct val="0"/>
              </a:spcAft>
              <a:defRPr sz="1200" kern="1200" noProof="1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>
            <a:extLst>
              <a:ext uri="{FF2B5EF4-FFF2-40B4-BE49-F238E27FC236}">
                <a16:creationId xmlns:a16="http://schemas.microsoft.com/office/drawing/2014/main" id="{B80A5906-94AC-4E50-B9D3-EB387B2189AC}"/>
              </a:ext>
            </a:extLst>
          </p:cNvPr>
          <p:cNvSpPr>
            <a:spLocks noGrp="1"/>
          </p:cNvSpPr>
          <p:nvPr>
            <p:ph type="sldNum" sz="quarter" idx="4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normAutofit/>
          </a:bodyPr>
          <a:lstStyle>
            <a:defPPr>
              <a:defRPr lang="zh-CN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defRPr/>
            </a:pPr>
            <a:fld id="{03ACFCCB-4D09-4D3D-BFBC-B0202D58979F}" type="slidenum">
              <a:rPr lang="zh-CN" altLang="en-US"/>
              <a:pPr>
                <a:defRPr/>
              </a:pPr>
              <a:t>0</a:t>
            </a:fld>
            <a:endParaRPr lang="zh-CN" altLang="en-US"/>
          </a:p>
        </p:txBody>
      </p:sp>
      <p:pic>
        <p:nvPicPr>
          <p:cNvPr id="1032" name="稻壳儿搜索;幻雨工作室_5">
            <a:extLst>
              <a:ext uri="{FF2B5EF4-FFF2-40B4-BE49-F238E27FC236}">
                <a16:creationId xmlns:a16="http://schemas.microsoft.com/office/drawing/2014/main" id="{21352290-1B56-40DE-B9DE-9B5877B788AD}"/>
              </a:ext>
            </a:extLst>
          </p:cNvPr>
          <p:cNvPicPr>
            <a:picLocks noChangeAspect="1" noChangeArrowheads="1"/>
          </p:cNvPicPr>
          <p:nvPr userDrawn="1">
            <p:custDataLst>
              <p:tags r:id="rId22"/>
            </p:custDataLst>
          </p:nvPr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0" y="1588"/>
            <a:ext cx="12192000" cy="68564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3" name="图片 1073743875" descr="学科网 zxxk.com" title=""/>
          <p:cNvPicPr>
            <a:picLocks noChangeAspect="1"/>
          </p:cNvPicPr>
          <p:nvPr>
            <p:custDataLst>
              <p:tags r:id="rId25"/>
            </p:custDataLst>
          </p:nvPr>
        </p:nvPicPr>
        <p:blipFill>
          <a:blip r:embed="rId24" r:link="rId23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  <p:sldLayoutId id="2147483693" r:id="rId13"/>
  </p:sldLayoutIdLst>
  <p:transition/>
  <p:timing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000">
          <a:solidFill>
            <a:schemeClr val="tx1"/>
          </a:solidFill>
          <a:latin typeface="Arial Black" panose="020b0a04020102020204" pitchFamily="34" charset="0"/>
          <a:ea typeface="宋体" panose="02010600030101010101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image" Target="../media/image7.png" /><Relationship Id="rId11" Type="http://schemas.openxmlformats.org/officeDocument/2006/relationships/tags" Target="../tags/tag175.xml" /><Relationship Id="rId12" Type="http://schemas.openxmlformats.org/officeDocument/2006/relationships/tags" Target="../tags/tag176.xml" /><Relationship Id="rId13" Type="http://schemas.openxmlformats.org/officeDocument/2006/relationships/image" Target="../media/image8.png" /><Relationship Id="rId14" Type="http://schemas.openxmlformats.org/officeDocument/2006/relationships/tags" Target="../tags/tag177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image" Target="../media/image5.png" /><Relationship Id="rId6" Type="http://schemas.microsoft.com/office/2007/relationships/hdphoto" Target="../media/image6.wdp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14" Type="http://schemas.openxmlformats.org/officeDocument/2006/relationships/tags" Target="../tags/tag193.xml" /><Relationship Id="rId15" Type="http://schemas.openxmlformats.org/officeDocument/2006/relationships/tags" Target="../tags/tag194.xml" /><Relationship Id="rId16" Type="http://schemas.openxmlformats.org/officeDocument/2006/relationships/tags" Target="../tags/tag195.xml" /><Relationship Id="rId17" Type="http://schemas.openxmlformats.org/officeDocument/2006/relationships/tags" Target="../tags/tag196.xml" /><Relationship Id="rId18" Type="http://schemas.openxmlformats.org/officeDocument/2006/relationships/tags" Target="../tags/tag197.xml" /><Relationship Id="rId19" Type="http://schemas.openxmlformats.org/officeDocument/2006/relationships/image" Target="../media/image9.png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98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10.xml" /><Relationship Id="rId11" Type="http://schemas.openxmlformats.org/officeDocument/2006/relationships/tags" Target="../tags/tag211.xml" /><Relationship Id="rId12" Type="http://schemas.openxmlformats.org/officeDocument/2006/relationships/tags" Target="../tags/tag212.xml" /><Relationship Id="rId13" Type="http://schemas.openxmlformats.org/officeDocument/2006/relationships/tags" Target="../tags/tag213.xml" /><Relationship Id="rId14" Type="http://schemas.openxmlformats.org/officeDocument/2006/relationships/tags" Target="../tags/tag214.xml" /><Relationship Id="rId15" Type="http://schemas.openxmlformats.org/officeDocument/2006/relationships/tags" Target="../tags/tag215.xml" /><Relationship Id="rId16" Type="http://schemas.openxmlformats.org/officeDocument/2006/relationships/tags" Target="../tags/tag216.xml" /><Relationship Id="rId17" Type="http://schemas.openxmlformats.org/officeDocument/2006/relationships/tags" Target="../tags/tag217.xml" /><Relationship Id="rId18" Type="http://schemas.openxmlformats.org/officeDocument/2006/relationships/tags" Target="../tags/tag218.xml" /><Relationship Id="rId19" Type="http://schemas.openxmlformats.org/officeDocument/2006/relationships/tags" Target="../tags/tag219.xml" /><Relationship Id="rId2" Type="http://schemas.openxmlformats.org/officeDocument/2006/relationships/notesSlide" Target="../notesSlides/notesSlide3.xml" /><Relationship Id="rId20" Type="http://schemas.openxmlformats.org/officeDocument/2006/relationships/image" Target="../media/image10.gif" /><Relationship Id="rId21" Type="http://schemas.openxmlformats.org/officeDocument/2006/relationships/tags" Target="../tags/tag220.xml" /><Relationship Id="rId22" Type="http://schemas.openxmlformats.org/officeDocument/2006/relationships/tags" Target="../tags/tag221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Relationship Id="rId6" Type="http://schemas.openxmlformats.org/officeDocument/2006/relationships/tags" Target="../tags/tag206.xml" /><Relationship Id="rId7" Type="http://schemas.openxmlformats.org/officeDocument/2006/relationships/tags" Target="../tags/tag207.xml" /><Relationship Id="rId8" Type="http://schemas.openxmlformats.org/officeDocument/2006/relationships/tags" Target="../tags/tag208.xml" /><Relationship Id="rId9" Type="http://schemas.openxmlformats.org/officeDocument/2006/relationships/tags" Target="../tags/tag20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10" Type="http://schemas.openxmlformats.org/officeDocument/2006/relationships/tags" Target="../tags/tag239.xml" /><Relationship Id="rId11" Type="http://schemas.openxmlformats.org/officeDocument/2006/relationships/tags" Target="../tags/tag240.xml" /><Relationship Id="rId12" Type="http://schemas.openxmlformats.org/officeDocument/2006/relationships/tags" Target="../tags/tag241.xml" /><Relationship Id="rId13" Type="http://schemas.openxmlformats.org/officeDocument/2006/relationships/tags" Target="../tags/tag242.xml" /><Relationship Id="rId14" Type="http://schemas.openxmlformats.org/officeDocument/2006/relationships/tags" Target="../tags/tag243.xml" /><Relationship Id="rId15" Type="http://schemas.openxmlformats.org/officeDocument/2006/relationships/tags" Target="../tags/tag244.xml" /><Relationship Id="rId16" Type="http://schemas.openxmlformats.org/officeDocument/2006/relationships/tags" Target="../tags/tag245.xml" /><Relationship Id="rId17" Type="http://schemas.openxmlformats.org/officeDocument/2006/relationships/image" Target="../media/image11.png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248.xml" /><Relationship Id="rId21" Type="http://schemas.openxmlformats.org/officeDocument/2006/relationships/image" Target="../media/image12.png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3" Type="http://schemas.openxmlformats.org/officeDocument/2006/relationships/tags" Target="../tags/tag232.xml" /><Relationship Id="rId4" Type="http://schemas.openxmlformats.org/officeDocument/2006/relationships/tags" Target="../tags/tag233.xml" /><Relationship Id="rId5" Type="http://schemas.openxmlformats.org/officeDocument/2006/relationships/tags" Target="../tags/tag234.xml" /><Relationship Id="rId6" Type="http://schemas.openxmlformats.org/officeDocument/2006/relationships/tags" Target="../tags/tag235.xml" /><Relationship Id="rId7" Type="http://schemas.openxmlformats.org/officeDocument/2006/relationships/tags" Target="../tags/tag236.xml" /><Relationship Id="rId8" Type="http://schemas.openxmlformats.org/officeDocument/2006/relationships/tags" Target="../tags/tag237.xml" /><Relationship Id="rId9" Type="http://schemas.openxmlformats.org/officeDocument/2006/relationships/tags" Target="../tags/tag23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263.xml" /><Relationship Id="rId11" Type="http://schemas.openxmlformats.org/officeDocument/2006/relationships/tags" Target="../tags/tag264.xml" /><Relationship Id="rId12" Type="http://schemas.openxmlformats.org/officeDocument/2006/relationships/tags" Target="../tags/tag265.xml" /><Relationship Id="rId13" Type="http://schemas.openxmlformats.org/officeDocument/2006/relationships/tags" Target="../tags/tag266.xml" /><Relationship Id="rId14" Type="http://schemas.openxmlformats.org/officeDocument/2006/relationships/tags" Target="../tags/tag267.xml" /><Relationship Id="rId15" Type="http://schemas.openxmlformats.org/officeDocument/2006/relationships/tags" Target="../tags/tag268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Relationship Id="rId5" Type="http://schemas.openxmlformats.org/officeDocument/2006/relationships/tags" Target="../tags/tag258.xml" /><Relationship Id="rId6" Type="http://schemas.openxmlformats.org/officeDocument/2006/relationships/tags" Target="../tags/tag259.xml" /><Relationship Id="rId7" Type="http://schemas.openxmlformats.org/officeDocument/2006/relationships/tags" Target="../tags/tag260.xml" /><Relationship Id="rId8" Type="http://schemas.openxmlformats.org/officeDocument/2006/relationships/tags" Target="../tags/tag261.xml" /><Relationship Id="rId9" Type="http://schemas.openxmlformats.org/officeDocument/2006/relationships/tags" Target="../tags/tag26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282.xml" /><Relationship Id="rId11" Type="http://schemas.openxmlformats.org/officeDocument/2006/relationships/tags" Target="../tags/tag283.xml" /><Relationship Id="rId12" Type="http://schemas.openxmlformats.org/officeDocument/2006/relationships/tags" Target="../tags/tag284.xml" /><Relationship Id="rId13" Type="http://schemas.openxmlformats.org/officeDocument/2006/relationships/image" Target="../media/image13.png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image" Target="../media/image14.png" /><Relationship Id="rId18" Type="http://schemas.openxmlformats.org/officeDocument/2006/relationships/tags" Target="../tags/tag288.xml" /><Relationship Id="rId19" Type="http://schemas.openxmlformats.org/officeDocument/2006/relationships/tags" Target="../tags/tag289.xml" /><Relationship Id="rId2" Type="http://schemas.openxmlformats.org/officeDocument/2006/relationships/notesSlide" Target="../notesSlides/notesSlide5.xml" /><Relationship Id="rId20" Type="http://schemas.openxmlformats.org/officeDocument/2006/relationships/tags" Target="../tags/tag290.xml" /><Relationship Id="rId21" Type="http://schemas.openxmlformats.org/officeDocument/2006/relationships/image" Target="../media/image15.png" /><Relationship Id="rId22" Type="http://schemas.openxmlformats.org/officeDocument/2006/relationships/tags" Target="../tags/tag291.xml" /><Relationship Id="rId23" Type="http://schemas.openxmlformats.org/officeDocument/2006/relationships/tags" Target="../tags/tag292.xml" /><Relationship Id="rId24" Type="http://schemas.openxmlformats.org/officeDocument/2006/relationships/tags" Target="../tags/tag293.xml" /><Relationship Id="rId25" Type="http://schemas.openxmlformats.org/officeDocument/2006/relationships/image" Target="../media/image16.png" /><Relationship Id="rId26" Type="http://schemas.openxmlformats.org/officeDocument/2006/relationships/tags" Target="../tags/tag294.xml" /><Relationship Id="rId27" Type="http://schemas.openxmlformats.org/officeDocument/2006/relationships/tags" Target="../tags/tag295.xml" /><Relationship Id="rId28" Type="http://schemas.openxmlformats.org/officeDocument/2006/relationships/tags" Target="../tags/tag296.xml" /><Relationship Id="rId29" Type="http://schemas.openxmlformats.org/officeDocument/2006/relationships/image" Target="../media/image17.png" /><Relationship Id="rId3" Type="http://schemas.openxmlformats.org/officeDocument/2006/relationships/tags" Target="../tags/tag275.xml" /><Relationship Id="rId30" Type="http://schemas.openxmlformats.org/officeDocument/2006/relationships/tags" Target="../tags/tag297.xml" /><Relationship Id="rId31" Type="http://schemas.openxmlformats.org/officeDocument/2006/relationships/tags" Target="../tags/tag298.xml" /><Relationship Id="rId32" Type="http://schemas.openxmlformats.org/officeDocument/2006/relationships/tags" Target="../tags/tag299.xml" /><Relationship Id="rId33" Type="http://schemas.openxmlformats.org/officeDocument/2006/relationships/tags" Target="../tags/tag300.xml" /><Relationship Id="rId34" Type="http://schemas.openxmlformats.org/officeDocument/2006/relationships/image" Target="../media/image18.png" /><Relationship Id="rId35" Type="http://schemas.openxmlformats.org/officeDocument/2006/relationships/tags" Target="../tags/tag301.xml" /><Relationship Id="rId36" Type="http://schemas.openxmlformats.org/officeDocument/2006/relationships/tags" Target="../tags/tag302.xml" /><Relationship Id="rId4" Type="http://schemas.openxmlformats.org/officeDocument/2006/relationships/tags" Target="../tags/tag276.xml" /><Relationship Id="rId5" Type="http://schemas.openxmlformats.org/officeDocument/2006/relationships/tags" Target="../tags/tag277.xml" /><Relationship Id="rId6" Type="http://schemas.openxmlformats.org/officeDocument/2006/relationships/tags" Target="../tags/tag278.xml" /><Relationship Id="rId7" Type="http://schemas.openxmlformats.org/officeDocument/2006/relationships/tags" Target="../tags/tag279.xml" /><Relationship Id="rId8" Type="http://schemas.openxmlformats.org/officeDocument/2006/relationships/tags" Target="../tags/tag280.xml" /><Relationship Id="rId9" Type="http://schemas.openxmlformats.org/officeDocument/2006/relationships/tags" Target="../tags/tag28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10" Type="http://schemas.openxmlformats.org/officeDocument/2006/relationships/tags" Target="../tags/tag315.xml" /><Relationship Id="rId11" Type="http://schemas.openxmlformats.org/officeDocument/2006/relationships/tags" Target="../tags/tag316.xml" /><Relationship Id="rId12" Type="http://schemas.openxmlformats.org/officeDocument/2006/relationships/tags" Target="../tags/tag317.xml" /><Relationship Id="rId13" Type="http://schemas.openxmlformats.org/officeDocument/2006/relationships/tags" Target="../tags/tag3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09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image" Target="../media/image19.jpeg" /><Relationship Id="rId9" Type="http://schemas.openxmlformats.org/officeDocument/2006/relationships/tags" Target="../tags/tag3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319.xml" /><Relationship Id="rId3" Type="http://schemas.openxmlformats.org/officeDocument/2006/relationships/tags" Target="../tags/tag320.xml" /><Relationship Id="rId4" Type="http://schemas.openxmlformats.org/officeDocument/2006/relationships/hyperlink" Target="https://d.book118.com/355200003030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 bwMode="auto">
      <p:bgPr>
        <a:solidFill>
          <a:srgbClr val="E2F0D9"/>
        </a:solidFill>
        <a:effectLst/>
      </p:bgPr>
    </p:bg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标题 1" title="">
            <a:extLst>
              <a:ext uri="{FF2B5EF4-FFF2-40B4-BE49-F238E27FC236}">
                <a16:creationId xmlns:a16="http://schemas.microsoft.com/office/drawing/2014/main" id="{D59FFEA3-1C65-439D-A233-51086835AB4B}"/>
              </a:ext>
            </a:extLst>
          </p:cNvPr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1524000" y="0"/>
            <a:ext cx="9144000" cy="2187575"/>
          </a:xfrm>
        </p:spPr>
        <p:txBody>
          <a:bodyPr/>
          <a:lstStyle/>
          <a:p>
            <a:r>
              <a:t>人教版四年级数学下册</a:t>
            </a:r>
          </a:p>
        </p:txBody>
      </p:sp>
      <p:sp>
        <p:nvSpPr>
          <p:cNvPr id="5123" name="副标题 2" title="">
            <a:extLst>
              <a:ext uri="{FF2B5EF4-FFF2-40B4-BE49-F238E27FC236}">
                <a16:creationId xmlns:a16="http://schemas.microsoft.com/office/drawing/2014/main" id="{C748BBD7-66AE-466A-80BF-195AF908754A}"/>
              </a:ext>
            </a:extLst>
          </p:cNvPr>
          <p:cNvSpPr>
            <a:spLocks noGrp="1" noChangeArrowheads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1524000" y="3151662"/>
            <a:ext cx="9144000" cy="1655762"/>
          </a:xfrm>
        </p:spPr>
        <p:txBody>
          <a:bodyPr>
            <a:normAutofit/>
          </a:bodyPr>
          <a:lstStyle/>
          <a:p>
            <a:r>
              <a:rPr sz="4000"/>
              <a:t>6.3 整数加法运算律推广到小数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24" name="PA_组合 3" title="">
            <a:extLst>
              <a:ext uri="{FF2B5EF4-FFF2-40B4-BE49-F238E27FC236}">
                <a16:creationId xmlns:a16="http://schemas.microsoft.com/office/drawing/2014/main" id="{07C634B9-1E34-4681-A36C-D2EE7195857F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4243661" y="-819472"/>
            <a:ext cx="3436516" cy="3153138"/>
            <a:chOff x="5413861" y="-1323244"/>
            <a:chExt cx="3087314" cy="3961306"/>
          </a:xfrm>
        </p:grpSpPr>
        <p:pic>
          <p:nvPicPr>
            <p:cNvPr id="25" name="图片 24">
              <a:extLst>
                <a:ext uri="{FF2B5EF4-FFF2-40B4-BE49-F238E27FC236}">
                  <a16:creationId xmlns:a16="http://schemas.microsoft.com/office/drawing/2014/main" id="{86B7D203-89DF-48ED-A0E3-90F02C199F01}"/>
                </a:ext>
              </a:extLst>
            </p:cNvPr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5">
              <a:extLst>
                <a:ext uri="{BEBA8EAE-BF5A-486C-A8C5-ECC9F3942E4B}">
                  <a14:imgProps xmlns:a14="http://schemas.microsoft.com/office/drawing/2010/main">
                    <a14:imgLayer r:embed="rId6">
                      <a14:imgEffect>
                        <a14:colorTemperature colorTemp="72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413861" y="-1323244"/>
              <a:ext cx="3087314" cy="3961306"/>
            </a:xfrm>
            <a:prstGeom prst="rect">
              <a:avLst/>
            </a:prstGeom>
          </p:spPr>
        </p:pic>
        <p:sp>
          <p:nvSpPr>
            <p:cNvPr id="26" name="文本框 13">
              <a:extLst>
                <a:ext uri="{FF2B5EF4-FFF2-40B4-BE49-F238E27FC236}">
                  <a16:creationId xmlns:a16="http://schemas.microsoft.com/office/drawing/2014/main" id="{5DCCD35D-8898-4549-9DE4-4EB22A984C75}"/>
                </a:ext>
              </a:extLst>
            </p:cNvPr>
            <p:cNvSpPr txBox="1"/>
            <p:nvPr>
              <p:custDataLst>
                <p:tags r:id="rId8"/>
              </p:custDataLst>
            </p:nvPr>
          </p:nvSpPr>
          <p:spPr>
            <a:xfrm>
              <a:off x="5932684" y="395573"/>
              <a:ext cx="2049669" cy="88932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40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学习目标</a:t>
              </a:r>
            </a:p>
          </p:txBody>
        </p:sp>
      </p:grpSp>
      <p:sp>
        <p:nvSpPr>
          <p:cNvPr id="36" name="文本框 22" title="">
            <a:extLst>
              <a:ext uri="{FF2B5EF4-FFF2-40B4-BE49-F238E27FC236}">
                <a16:creationId xmlns:a16="http://schemas.microsoft.com/office/drawing/2014/main" id="{9EEB0253-AF7C-497F-B765-99889DC50E93}"/>
              </a:ext>
            </a:extLst>
          </p:cNvPr>
          <p:cNvSpPr txBox="1"/>
          <p:nvPr>
            <p:custDataLst>
              <p:tags r:id="rId9"/>
            </p:custDataLst>
          </p:nvPr>
        </p:nvSpPr>
        <p:spPr>
          <a:xfrm>
            <a:off x="3084412" y="3298126"/>
            <a:ext cx="8286231" cy="1135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2000" kern="1200">
                <a:solidFill>
                  <a:schemeClr val="tx1"/>
                </a:solidFill>
                <a:latin typeface="楷体" panose="02010609060101010101" pitchFamily="49" charset="-122"/>
                <a:ea typeface="楷体" panose="02010609060101010101" pitchFamily="49" charset="-122"/>
                <a:cs typeface="+mn-ea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能根据数据特征，运用加法的运算定律和减法运算性质进行小数加减法的简便计算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sym typeface="+mn-lt"/>
              </a:rPr>
              <a:t>。</a:t>
            </a:r>
          </a:p>
        </p:txBody>
      </p:sp>
      <p:pic>
        <p:nvPicPr>
          <p:cNvPr id="37" name="图片 36" title="">
            <a:extLst>
              <a:ext uri="{FF2B5EF4-FFF2-40B4-BE49-F238E27FC236}">
                <a16:creationId xmlns:a16="http://schemas.microsoft.com/office/drawing/2014/main" id="{E22F98A8-E49C-494E-98F8-3F0108B7F3AC}"/>
              </a:ext>
            </a:extLst>
          </p:cNvPr>
          <p:cNvPicPr>
            <a:picLocks noChangeAspect="1"/>
          </p:cNvPicPr>
          <p:nvPr>
            <p:custDataLst>
              <p:tags r:id="rId11"/>
            </p:custDataLst>
          </p:nvPr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755" t="4257" r="57769" b="79992"/>
          <a:stretch>
            <a:fillRect/>
          </a:stretch>
        </p:blipFill>
        <p:spPr>
          <a:xfrm>
            <a:off x="1557099" y="1720476"/>
            <a:ext cx="1348217" cy="1348219"/>
          </a:xfrm>
          <a:prstGeom prst="rect">
            <a:avLst/>
          </a:prstGeom>
        </p:spPr>
      </p:pic>
      <p:sp>
        <p:nvSpPr>
          <p:cNvPr id="38" name="文本框 25" title="">
            <a:extLst>
              <a:ext uri="{FF2B5EF4-FFF2-40B4-BE49-F238E27FC236}">
                <a16:creationId xmlns:a16="http://schemas.microsoft.com/office/drawing/2014/main" id="{79E686C0-6455-493B-B4E0-ED7680B04439}"/>
              </a:ext>
            </a:extLst>
          </p:cNvPr>
          <p:cNvSpPr txBox="1"/>
          <p:nvPr>
            <p:custDataLst>
              <p:tags r:id="rId12"/>
            </p:custDataLst>
          </p:nvPr>
        </p:nvSpPr>
        <p:spPr>
          <a:xfrm>
            <a:off x="3084412" y="1777667"/>
            <a:ext cx="8166566" cy="11350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知道整数加法的运算定律和减法运算性质对小数加减法同样适用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+mn-ea"/>
                <a:sym typeface="+mn-lt"/>
              </a:rPr>
              <a:t>。</a:t>
            </a:r>
          </a:p>
        </p:txBody>
      </p:sp>
      <p:pic>
        <p:nvPicPr>
          <p:cNvPr id="29" name="图片 28" title="">
            <a:extLst>
              <a:ext uri="{FF2B5EF4-FFF2-40B4-BE49-F238E27FC236}">
                <a16:creationId xmlns:a16="http://schemas.microsoft.com/office/drawing/2014/main" id="{AC120209-B77C-4EDB-ACAF-2569D279D6B7}"/>
              </a:ext>
            </a:extLst>
          </p:cNvPr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791" t="20352" r="56337" b="64342"/>
          <a:stretch>
            <a:fillRect/>
          </a:stretch>
        </p:blipFill>
        <p:spPr>
          <a:xfrm>
            <a:off x="1357354" y="3285358"/>
            <a:ext cx="1671395" cy="12147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7372210"/>
      </p:ext>
    </p:extLst>
  </p:cSld>
  <p:clrMapOvr>
    <a:masterClrMapping/>
  </p:clrMapOvr>
  <p:transition spd="slow" advTm="8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32" presetClass="emph" presetSubtype="0" dur="500" repeatCount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" dur="5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2" dur="100" fill="hold">
                                          <p:stCondLst>
                                            <p:cond delay="1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3" dur="1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100" fill="hold">
                                          <p:stCondLst>
                                            <p:cond delay="3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5" dur="1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8" presetID="42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grpSp>
        <p:nvGrpSpPr>
          <p:cNvPr id="7" name="组合 6" title="">
            <a:extLst>
              <a:ext uri="{FF2B5EF4-FFF2-40B4-BE49-F238E27FC236}">
                <a16:creationId xmlns:a16="http://schemas.microsoft.com/office/drawing/2014/main" id="{F1FBD4C1-08B4-458C-94E5-545C089FE523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582015" y="135285"/>
            <a:ext cx="2165897" cy="672141"/>
            <a:chOff x="617735" y="524611"/>
            <a:chExt cx="2165897" cy="672141"/>
          </a:xfrm>
        </p:grpSpPr>
        <p:sp>
          <p:nvSpPr>
            <p:cNvPr id="9" name="圆角矩形 20">
              <a:extLst>
                <a:ext uri="{FF2B5EF4-FFF2-40B4-BE49-F238E27FC236}">
                  <a16:creationId xmlns:a16="http://schemas.microsoft.com/office/drawing/2014/main" id="{F41F13A5-987B-4336-BD0B-41379607AC56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617735" y="524611"/>
              <a:ext cx="2165897" cy="672141"/>
            </a:xfrm>
            <a:prstGeom prst="roundRect">
              <a:avLst/>
            </a:prstGeom>
            <a:solidFill>
              <a:srgbClr val="FFFFFF">
                <a:alpha val="50196"/>
              </a:srgbClr>
            </a:solidFill>
            <a:ln w="28575" cmpd="thickThin">
              <a:solidFill>
                <a:srgbClr val="FFC000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endParaRPr lang="zh-CN" altLang="en-US" sz="2400">
                <a:solidFill>
                  <a:schemeClr val="accent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sp>
          <p:nvSpPr>
            <p:cNvPr id="11" name="文本框 13">
              <a:extLst>
                <a:ext uri="{FF2B5EF4-FFF2-40B4-BE49-F238E27FC236}">
                  <a16:creationId xmlns:a16="http://schemas.microsoft.com/office/drawing/2014/main" id="{0C112C71-F2E2-43E6-B568-872CB44AF24B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911424" y="618592"/>
              <a:ext cx="173821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情境导入</a:t>
              </a:r>
            </a:p>
          </p:txBody>
        </p:sp>
      </p:grpSp>
      <p:sp>
        <p:nvSpPr>
          <p:cNvPr id="14" name="Rectangle 51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071266" y="2148865"/>
            <a:ext cx="3765550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7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</a:t>
            </a:r>
            <a:r>
              <a:rPr lang="zh-CN" altLang="zh-CN" sz="2400">
                <a:solidFill>
                  <a:srgbClr val="1C1C1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42</a:t>
            </a:r>
            <a:r>
              <a:rPr lang="zh-CN" altLang="zh-CN" sz="2400">
                <a:solidFill>
                  <a:srgbClr val="1C1C1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28</a:t>
            </a:r>
            <a:r>
              <a:rPr lang="zh-CN" altLang="zh-CN" sz="2400">
                <a:solidFill>
                  <a:srgbClr val="1C1C1C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158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  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16" name="Rectangle 51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590253" y="3244240"/>
            <a:ext cx="4073525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＝100＋200</a:t>
            </a:r>
          </a:p>
        </p:txBody>
      </p:sp>
      <p:sp>
        <p:nvSpPr>
          <p:cNvPr id="17" name="Rectangle 51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1590253" y="3745890"/>
            <a:ext cx="4073525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＝300</a:t>
            </a:r>
            <a:endParaRPr lang="en-US" altLang="zh-CN" sz="2400" b="1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0" name="Rectangle 51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590253" y="2810852"/>
            <a:ext cx="5192713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＝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72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28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42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158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4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1" name="左中括号 20" title=""/>
          <p:cNvSpPr/>
          <p:nvPr>
            <p:custDataLst>
              <p:tags r:id="rId11"/>
            </p:custDataLst>
          </p:nvPr>
        </p:nvSpPr>
        <p:spPr bwMode="auto">
          <a:xfrm rot="16200000">
            <a:off x="3007891" y="1932965"/>
            <a:ext cx="158750" cy="1657350"/>
          </a:xfrm>
          <a:prstGeom prst="leftBracket">
            <a:avLst>
              <a:gd name="adj" fmla="val 94298"/>
            </a:avLst>
          </a:prstGeom>
          <a:noFill/>
          <a:ln w="19050">
            <a:solidFill>
              <a:srgbClr val="FF0000"/>
            </a:solidFill>
            <a:rou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6" name="AutoShape 27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881818" y="4643446"/>
            <a:ext cx="2520950" cy="1197600"/>
          </a:xfrm>
          <a:prstGeom prst="wedgeRoundRectCallout">
            <a:avLst>
              <a:gd name="adj1" fmla="val 57306"/>
              <a:gd name="adj2" fmla="val 36829"/>
              <a:gd name="adj3" fmla="val 16667"/>
            </a:avLst>
          </a:prstGeom>
          <a:solidFill>
            <a:srgbClr val="FFFFFF"/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在计算时应用了什么运算定律？</a:t>
            </a:r>
            <a:endParaRPr lang="en-US" altLang="zh-CN" sz="2400">
              <a:solidFill>
                <a:srgbClr val="1C1C1C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  <a:p>
            <a:pPr algn="just">
              <a:lnSpc>
                <a:spcPct val="150000"/>
              </a:lnSpc>
              <a:buFont typeface="Arial" pitchFamily="34" charset="0"/>
              <a:buNone/>
            </a:pP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29" name="AutoShape 27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2238348" y="4500570"/>
            <a:ext cx="2614613" cy="1868739"/>
          </a:xfrm>
          <a:prstGeom prst="wedgeRoundRectCallout">
            <a:avLst>
              <a:gd name="adj1" fmla="val -56412"/>
              <a:gd name="adj2" fmla="val 29856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用到了加法交换律、加法结合律和减法的性质。</a:t>
            </a:r>
          </a:p>
        </p:txBody>
      </p:sp>
      <p:sp>
        <p:nvSpPr>
          <p:cNvPr id="31" name="AutoShape 27" title="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5310182" y="1142984"/>
            <a:ext cx="3642863" cy="642871"/>
          </a:xfrm>
          <a:prstGeom prst="wedgeRoundRectCallout">
            <a:avLst>
              <a:gd name="adj1" fmla="val 46921"/>
              <a:gd name="adj2" fmla="val 76630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怎样简便就怎样算。</a:t>
            </a:r>
          </a:p>
        </p:txBody>
      </p:sp>
      <p:sp>
        <p:nvSpPr>
          <p:cNvPr id="41" name="Rectangle 51" title="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575003" y="2201252"/>
            <a:ext cx="3765550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357—85—15</a:t>
            </a:r>
          </a:p>
        </p:txBody>
      </p:sp>
      <p:sp>
        <p:nvSpPr>
          <p:cNvPr id="42" name="Rectangle 51" title="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543253" y="2696552"/>
            <a:ext cx="3509963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＝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357—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（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85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15</a:t>
            </a: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）</a:t>
            </a:r>
            <a:endParaRPr lang="en-US" altLang="zh-CN" sz="24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43" name="Rectangle 51" title="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576591" y="3198202"/>
            <a:ext cx="4073525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＝357—100</a:t>
            </a:r>
          </a:p>
        </p:txBody>
      </p:sp>
      <p:sp>
        <p:nvSpPr>
          <p:cNvPr id="44" name="Rectangle 51" title="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6594053" y="3649052"/>
            <a:ext cx="4073525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buFont typeface="Arial" pitchFamily="34" charset="0"/>
              <a:buNone/>
            </a:pP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＝257</a:t>
            </a:r>
            <a:endParaRPr lang="en-US" altLang="zh-CN" sz="2400" b="1" noProof="1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pic>
        <p:nvPicPr>
          <p:cNvPr id="2" name="Picture 2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/>
          <a:stretch>
            <a:fillRect/>
          </a:stretch>
        </p:blipFill>
        <p:spPr>
          <a:xfrm flipH="1">
            <a:off x="12674600" y="10668000"/>
            <a:ext cx="0" cy="0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291897313"/>
      </p:ext>
    </p:extLst>
  </p:cSld>
  <p:clrMapOvr>
    <a:masterClrMapping/>
  </p:clrMapOvr>
  <p:transition spd="slow" advTm="8000"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 nodeType="clickPar">
                      <p:stCondLst>
                        <p:cond delay="indefinite"/>
                      </p:stCondLst>
                      <p:childTnLst>
                        <p:par>
                          <p:cTn id="3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7" grpId="0"/>
      <p:bldP spid="20" grpId="0"/>
      <p:bldP spid="21" grpId="0"/>
      <p:bldP spid="26" grpId="0"/>
      <p:bldP spid="29" grpId="0"/>
      <p:bldP spid="31" grpId="0"/>
      <p:bldP spid="42" grpId="0"/>
      <p:bldP spid="43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426586" y="307049"/>
            <a:ext cx="3160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4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探索新知</a:t>
            </a:r>
          </a:p>
        </p:txBody>
      </p:sp>
      <p:sp>
        <p:nvSpPr>
          <p:cNvPr id="3" name="圆角矩形 2" title=""/>
          <p:cNvSpPr/>
          <p:nvPr>
            <p:custDataLst>
              <p:tags r:id="rId5"/>
            </p:custDataLst>
          </p:nvPr>
        </p:nvSpPr>
        <p:spPr>
          <a:xfrm>
            <a:off x="2937475" y="1202617"/>
            <a:ext cx="1778000" cy="449263"/>
          </a:xfrm>
          <a:prstGeom prst="roundRect">
            <a:avLst>
              <a:gd name="adj" fmla="val 50000"/>
            </a:avLst>
          </a:prstGeom>
          <a:gradFill>
            <a:gsLst>
              <a:gs pos="0">
                <a:srgbClr val="F5CCD8"/>
              </a:gs>
              <a:gs pos="100000">
                <a:schemeClr val="bg1"/>
              </a:gs>
            </a:gsLst>
          </a:gradFill>
          <a:ln>
            <a:solidFill>
              <a:srgbClr val="ECADC4"/>
            </a:solidFill>
          </a:ln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anchor="ctr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rgbClr val="000000"/>
                </a:solidFill>
                <a:latin typeface="Arial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endParaRPr kumimoji="1" lang="zh-CN" altLang="en-US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sp>
        <p:nvSpPr>
          <p:cNvPr id="5" name="文本框 13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272438" y="1080380"/>
            <a:ext cx="1590675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探究点</a:t>
            </a:r>
          </a:p>
        </p:txBody>
      </p:sp>
      <p:sp>
        <p:nvSpPr>
          <p:cNvPr id="6" name="文本框 22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4852000" y="953380"/>
            <a:ext cx="5634038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应用整数加法运算定律</a:t>
            </a:r>
          </a:p>
          <a:p>
            <a:pPr eaLnBrk="1" hangingPunct="1"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进行小数加法简便计算</a:t>
            </a:r>
          </a:p>
        </p:txBody>
      </p:sp>
      <p:sp>
        <p:nvSpPr>
          <p:cNvPr id="8" name="Rectangle 51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371139" y="2030864"/>
            <a:ext cx="619125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下面每组算式两边的结果相等吗？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grpSp>
        <p:nvGrpSpPr>
          <p:cNvPr id="9" name="Group 37" title=""/>
          <p:cNvGrpSpPr/>
          <p:nvPr>
            <p:custDataLst>
              <p:tags r:id="rId9"/>
            </p:custDataLst>
          </p:nvPr>
        </p:nvGrpSpPr>
        <p:grpSpPr>
          <a:xfrm>
            <a:off x="4420199" y="2439280"/>
            <a:ext cx="3364557" cy="1200149"/>
            <a:chOff x="1820" y="1604"/>
            <a:chExt cx="1993" cy="756"/>
          </a:xfrm>
        </p:grpSpPr>
        <p:sp>
          <p:nvSpPr>
            <p:cNvPr id="10" name="TextBox 1"/>
            <p:cNvSpPr txBox="1">
              <a:spLocks noChangeArrowheads="1"/>
            </p:cNvSpPr>
            <p:nvPr>
              <p:custDataLst>
                <p:tags r:id="rId10"/>
              </p:custDataLst>
            </p:nvPr>
          </p:nvSpPr>
          <p:spPr bwMode="auto">
            <a:xfrm>
              <a:off x="1820" y="1604"/>
              <a:ext cx="1993" cy="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 eaLnBrk="1" hangingPunct="1">
                <a:lnSpc>
                  <a:spcPct val="150000"/>
                </a:lnSpc>
                <a:spcBef>
                  <a:spcPct val="0"/>
                </a:spcBef>
                <a:buFont typeface="Arial" pitchFamily="34" charset="0"/>
                <a:buNone/>
                <a:defRPr/>
              </a:pP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3.2</a:t>
              </a:r>
              <a:r>
                <a:rPr lang="zh-CN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0.5         0.5</a:t>
              </a:r>
              <a:r>
                <a:rPr lang="zh-CN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3.2</a:t>
              </a:r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  <p:sp>
          <p:nvSpPr>
            <p:cNvPr id="11" name="椭圆 2"/>
            <p:cNvSpPr>
              <a:spLocks noChangeArrowheads="1"/>
            </p:cNvSpPr>
            <p:nvPr>
              <p:custDataLst>
                <p:tags r:id="rId11"/>
              </p:custDataLst>
            </p:nvPr>
          </p:nvSpPr>
          <p:spPr bwMode="auto">
            <a:xfrm>
              <a:off x="2708" y="1690"/>
              <a:ext cx="239" cy="241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 eaLnBrk="1" hangingPunct="1">
                <a:lnSpc>
                  <a:spcPct val="150000"/>
                </a:lnSpc>
                <a:spcBef>
                  <a:spcPct val="0"/>
                </a:spcBef>
                <a:buFont typeface="Arial" pitchFamily="34" charset="0"/>
                <a:buNone/>
                <a:defRPr/>
              </a:pPr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grpSp>
        <p:nvGrpSpPr>
          <p:cNvPr id="12" name="Group 34" title=""/>
          <p:cNvGrpSpPr/>
          <p:nvPr>
            <p:custDataLst>
              <p:tags r:id="rId12"/>
            </p:custDataLst>
          </p:nvPr>
        </p:nvGrpSpPr>
        <p:grpSpPr>
          <a:xfrm>
            <a:off x="3304187" y="2979030"/>
            <a:ext cx="5897477" cy="1200149"/>
            <a:chOff x="1111" y="1979"/>
            <a:chExt cx="3220" cy="756"/>
          </a:xfrm>
        </p:grpSpPr>
        <p:sp>
          <p:nvSpPr>
            <p:cNvPr id="13" name="TextBox 20"/>
            <p:cNvSpPr txBox="1">
              <a:spLocks noChangeArrowheads="1"/>
            </p:cNvSpPr>
            <p:nvPr>
              <p:custDataLst>
                <p:tags r:id="rId13"/>
              </p:custDataLst>
            </p:nvPr>
          </p:nvSpPr>
          <p:spPr bwMode="auto">
            <a:xfrm>
              <a:off x="1111" y="1979"/>
              <a:ext cx="3220" cy="75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 eaLnBrk="1" hangingPunct="1">
                <a:lnSpc>
                  <a:spcPct val="150000"/>
                </a:lnSpc>
                <a:spcBef>
                  <a:spcPct val="0"/>
                </a:spcBef>
                <a:buFont typeface="Arial" pitchFamily="34" charset="0"/>
                <a:buNone/>
                <a:defRPr/>
              </a:pPr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4.7</a:t>
              </a:r>
              <a:r>
                <a:rPr lang="zh-CN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2.6</a:t>
              </a:r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</a:t>
              </a:r>
              <a:r>
                <a:rPr lang="zh-CN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7.4         4.7</a:t>
              </a:r>
              <a:r>
                <a:rPr lang="zh-CN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＋</a:t>
              </a:r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（</a:t>
              </a: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2.6</a:t>
              </a:r>
              <a:r>
                <a:rPr lang="zh-CN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＋</a:t>
              </a:r>
              <a:r>
                <a:rPr lang="en-US" altLang="zh-CN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7.4</a:t>
              </a:r>
              <a:r>
                <a:rPr lang="zh-CN" altLang="en-US" sz="2400">
                  <a:latin typeface="微软雅黑" panose="020b0503020204020204" pitchFamily="34" charset="-122"/>
                  <a:ea typeface="微软雅黑" panose="020b0503020204020204" pitchFamily="34" charset="-122"/>
                  <a:cs typeface="Times New Roman" panose="02020603050405020304" pitchFamily="18" charset="0"/>
                </a:rPr>
                <a:t>）</a:t>
              </a:r>
            </a:p>
          </p:txBody>
        </p:sp>
        <p:sp>
          <p:nvSpPr>
            <p:cNvPr id="14" name="椭圆 21"/>
            <p:cNvSpPr>
              <a:spLocks noChangeArrowheads="1"/>
            </p:cNvSpPr>
            <p:nvPr>
              <p:custDataLst>
                <p:tags r:id="rId14"/>
              </p:custDataLst>
            </p:nvPr>
          </p:nvSpPr>
          <p:spPr bwMode="auto">
            <a:xfrm>
              <a:off x="2675" y="2061"/>
              <a:ext cx="210" cy="241"/>
            </a:xfrm>
            <a:prstGeom prst="ellipse">
              <a:avLst/>
            </a:prstGeom>
            <a:noFill/>
            <a:ln w="19050" algn="ctr">
              <a:solidFill>
                <a:schemeClr val="tx1"/>
              </a:solidFill>
              <a:rou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32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8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•"/>
                <a:defRPr sz="24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–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Font typeface="Arial" pitchFamily="34" charset="0"/>
                <a:buChar char="»"/>
                <a:defRPr sz="2000" kern="1200">
                  <a:solidFill>
                    <a:schemeClr val="tx1"/>
                  </a:solidFill>
                  <a:latin typeface="Calibri" panose="020f0502020204030204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defTabSz="914400" eaLnBrk="1" hangingPunct="1">
                <a:lnSpc>
                  <a:spcPct val="150000"/>
                </a:lnSpc>
                <a:spcBef>
                  <a:spcPct val="0"/>
                </a:spcBef>
                <a:buFont typeface="Arial" pitchFamily="34" charset="0"/>
                <a:buNone/>
                <a:defRPr/>
              </a:pPr>
              <a:endPara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endParaRPr>
            </a:p>
          </p:txBody>
        </p:sp>
      </p:grpSp>
      <p:sp>
        <p:nvSpPr>
          <p:cNvPr id="15" name="文本框 14" title="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083290" y="2933232"/>
            <a:ext cx="55403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=</a:t>
            </a:r>
            <a:endParaRPr lang="zh-CN" altLang="en-US" sz="24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6" name="文本框 15" title="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5850467" y="2408099"/>
            <a:ext cx="554037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defTabSz="9144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=</a:t>
            </a:r>
            <a:endParaRPr lang="zh-CN" altLang="en-US" sz="24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9" name="AutoShape 27" title="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3309352" y="4185082"/>
            <a:ext cx="2743200" cy="1941019"/>
          </a:xfrm>
          <a:prstGeom prst="wedgeRoundRectCallout">
            <a:avLst>
              <a:gd name="adj1" fmla="val -58157"/>
              <a:gd name="adj2" fmla="val 26074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整数加法的交换律、结合律对小数加法同样适用。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2" name="AutoShape 27" title="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6295439" y="4715307"/>
            <a:ext cx="2745114" cy="1941512"/>
          </a:xfrm>
          <a:prstGeom prst="wedgeRoundRectCallout">
            <a:avLst>
              <a:gd name="adj1" fmla="val 57523"/>
              <a:gd name="adj2" fmla="val -3162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32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sz="24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 typeface="Arial" pitchFamily="34" charset="0"/>
              <a:buNone/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应用运算定律，可以使一些小数计算更简便。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5" name="AutoShape 27" title="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6360309" y="3847628"/>
            <a:ext cx="2592388" cy="718847"/>
          </a:xfrm>
          <a:prstGeom prst="wedgeRoundRectCallout">
            <a:avLst>
              <a:gd name="adj1" fmla="val 56981"/>
              <a:gd name="adj2" fmla="val -16000"/>
              <a:gd name="adj3" fmla="val 16667"/>
            </a:avLst>
          </a:prstGeom>
          <a:solidFill>
            <a:srgbClr val="FFFFFF"/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你有什么发现？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pic>
        <p:nvPicPr>
          <p:cNvPr id="26" name="图片 9" title=""/>
          <p:cNvPicPr>
            <a:picLocks noChangeAspect="1" noChangeArrowheads="1"/>
          </p:cNvPicPr>
          <p:nvPr>
            <p:custDataLst>
              <p:tags r:id="rId21"/>
            </p:custDataLst>
          </p:nvPr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000850" y="1072442"/>
            <a:ext cx="1087438" cy="668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" name="TextBox 29" title=""/>
          <p:cNvSpPr txBox="1"/>
          <p:nvPr>
            <p:custDataLst>
              <p:tags r:id="rId22"/>
            </p:custDataLst>
          </p:nvPr>
        </p:nvSpPr>
        <p:spPr>
          <a:xfrm>
            <a:off x="6400800" y="64008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E2F0D9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627473396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" name="Rectangle 51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3453849" y="2783915"/>
            <a:ext cx="5622925" cy="58105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计算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0.6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7.91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3.4</a:t>
            </a:r>
            <a:r>
              <a:rPr lang="zh-CN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＋</a:t>
            </a:r>
            <a:r>
              <a:rPr lang="en-US" altLang="zh-CN" sz="2400">
                <a:latin typeface="微软雅黑" panose="020b0503020204020204" pitchFamily="34" charset="-122"/>
                <a:ea typeface="微软雅黑" panose="020b0503020204020204" pitchFamily="34" charset="-122"/>
              </a:rPr>
              <a:t>0.09</a:t>
            </a: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</a:rPr>
              <a:t>。  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</a:endParaRPr>
          </a:p>
        </p:txBody>
      </p:sp>
      <p:grpSp>
        <p:nvGrpSpPr>
          <p:cNvPr id="16" name="组合 15" title="">
            <a:extLst>
              <a:ext uri="{FF2B5EF4-FFF2-40B4-BE49-F238E27FC236}">
                <a16:creationId xmlns:a16="http://schemas.microsoft.com/office/drawing/2014/main" id="{560BE02E-C4DD-439D-BE47-4A97EA67FDF7}"/>
              </a:ext>
            </a:extLst>
          </p:cNvPr>
          <p:cNvGrpSpPr/>
          <p:nvPr>
            <p:custDataLst>
              <p:tags r:id="rId4"/>
            </p:custDataLst>
          </p:nvPr>
        </p:nvGrpSpPr>
        <p:grpSpPr>
          <a:xfrm>
            <a:off x="582015" y="135285"/>
            <a:ext cx="2165897" cy="672141"/>
            <a:chOff x="617735" y="524611"/>
            <a:chExt cx="2165897" cy="672141"/>
          </a:xfrm>
        </p:grpSpPr>
        <p:sp>
          <p:nvSpPr>
            <p:cNvPr id="17" name="圆角矩形 20">
              <a:extLst>
                <a:ext uri="{FF2B5EF4-FFF2-40B4-BE49-F238E27FC236}">
                  <a16:creationId xmlns:a16="http://schemas.microsoft.com/office/drawing/2014/main" id="{2FB7BFFD-76CC-432A-8322-0C11F901DC60}"/>
                </a:ext>
              </a:extLst>
            </p:cNvPr>
            <p:cNvSpPr/>
            <p:nvPr>
              <p:custDataLst>
                <p:tags r:id="rId5"/>
              </p:custDataLst>
            </p:nvPr>
          </p:nvSpPr>
          <p:spPr>
            <a:xfrm>
              <a:off x="617735" y="524611"/>
              <a:ext cx="2165897" cy="672141"/>
            </a:xfrm>
            <a:prstGeom prst="roundRect">
              <a:avLst/>
            </a:prstGeom>
            <a:solidFill>
              <a:srgbClr val="FFFFFF">
                <a:alpha val="50196"/>
              </a:srgbClr>
            </a:solidFill>
            <a:ln w="28575" cmpd="thickThin">
              <a:solidFill>
                <a:srgbClr val="FFC000"/>
              </a:solidFill>
              <a:prstDash val="sysDot"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rgbClr val="FFFFFF"/>
                  </a:solidFill>
                  <a:latin typeface="Arial"/>
                  <a:ea typeface="宋体" panose="02010600030101010101" pitchFamily="2" charset="-122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</a:pPr>
              <a:endParaRPr lang="zh-CN" altLang="en-US" sz="2400">
                <a:solidFill>
                  <a:schemeClr val="accent1"/>
                </a:solidFill>
                <a:latin typeface="Times New Roman" panose="02020603050405020304" pitchFamily="18" charset="0"/>
                <a:ea typeface="楷体" panose="02010609060101010101" pitchFamily="49" charset="-122"/>
                <a:cs typeface="楷体" panose="02010609060101010101" pitchFamily="49" charset="-122"/>
                <a:sym typeface="+mn-ea"/>
              </a:endParaRPr>
            </a:p>
          </p:txBody>
        </p:sp>
        <p:sp>
          <p:nvSpPr>
            <p:cNvPr id="19" name="文本框 13">
              <a:extLst>
                <a:ext uri="{FF2B5EF4-FFF2-40B4-BE49-F238E27FC236}">
                  <a16:creationId xmlns:a16="http://schemas.microsoft.com/office/drawing/2014/main" id="{01084F72-EDD4-43DB-A8DC-9A9BA87F2D9C}"/>
                </a:ext>
              </a:extLst>
            </p:cNvPr>
            <p:cNvSpPr txBox="1"/>
            <p:nvPr>
              <p:custDataLst>
                <p:tags r:id="rId6"/>
              </p:custDataLst>
            </p:nvPr>
          </p:nvSpPr>
          <p:spPr>
            <a:xfrm>
              <a:off x="911424" y="618592"/>
              <a:ext cx="173821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1pPr>
              <a:lvl2pPr marL="4572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2pPr>
              <a:lvl3pPr marL="9144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371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1828800" algn="l" rtl="0" eaLnBrk="0" fontAlgn="base" hangingPunct="0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latin typeface="微软雅黑" panose="020b0503020204020204" pitchFamily="34" charset="-122"/>
                  <a:ea typeface="微软雅黑" panose="020b0503020204020204" pitchFamily="34" charset="-122"/>
                  <a:cs typeface="+mn-ea"/>
                  <a:sym typeface="+mn-lt"/>
                </a:rPr>
                <a:t>新课讲解</a:t>
              </a:r>
            </a:p>
          </p:txBody>
        </p:sp>
      </p:grpSp>
      <p:sp>
        <p:nvSpPr>
          <p:cNvPr id="31" name="TextBox 30" title=""/>
          <p:cNvSpPr txBox="1"/>
          <p:nvPr>
            <p:custDataLst>
              <p:tags r:id="rId7"/>
            </p:custDataLst>
          </p:nvPr>
        </p:nvSpPr>
        <p:spPr>
          <a:xfrm>
            <a:off x="6400800" y="64008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E2F0D9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19595101"/>
      </p:ext>
    </p:ext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4" name="文本框 3" title=""/>
          <p:cNvSpPr txBox="1"/>
          <p:nvPr>
            <p:custDataLst>
              <p:tags r:id="rId4"/>
            </p:custDataLst>
          </p:nvPr>
        </p:nvSpPr>
        <p:spPr>
          <a:xfrm>
            <a:off x="1426586" y="307049"/>
            <a:ext cx="316013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chemeClr val="accent4">
                    <a:lumMod val="75000"/>
                  </a:schemeClr>
                </a:solidFill>
                <a:latin typeface="微软雅黑" panose="020b0503020204020204" pitchFamily="34" charset="-122"/>
                <a:ea typeface="微软雅黑" panose="020b0503020204020204" pitchFamily="34" charset="-122"/>
              </a:rPr>
              <a:t>探索新知</a:t>
            </a:r>
          </a:p>
        </p:txBody>
      </p:sp>
      <p:sp>
        <p:nvSpPr>
          <p:cNvPr id="5" name="Rectangle 51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3056324" y="1158167"/>
            <a:ext cx="5622925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kumimoji="0"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计算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0.6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7.91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3.4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0.09</a:t>
            </a:r>
            <a:r>
              <a:rPr kumimoji="0"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。  </a:t>
            </a:r>
            <a:endParaRPr kumimoji="0" lang="en-US" altLang="zh-CN" sz="2400">
              <a:solidFill>
                <a:schemeClr val="tx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8" name="AutoShape 27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724912" y="1729669"/>
            <a:ext cx="2827338" cy="679450"/>
          </a:xfrm>
          <a:prstGeom prst="wedgeRoundRectCallout">
            <a:avLst>
              <a:gd name="adj1" fmla="val 56981"/>
              <a:gd name="adj2" fmla="val -16000"/>
              <a:gd name="adj3" fmla="val 16667"/>
            </a:avLst>
          </a:prstGeom>
          <a:solidFill>
            <a:srgbClr val="FFFFFF"/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你准备怎样计算？</a:t>
            </a:r>
            <a:endParaRPr lang="en-US" altLang="zh-CN" sz="24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9" name="Rectangle 51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2162562" y="3385535"/>
            <a:ext cx="3403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＝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8.51</a:t>
            </a: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3.4</a:t>
            </a: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0.09</a:t>
            </a:r>
          </a:p>
        </p:txBody>
      </p:sp>
      <p:sp>
        <p:nvSpPr>
          <p:cNvPr id="10" name="Rectangle 51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2162562" y="3812573"/>
            <a:ext cx="3403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＝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11.91</a:t>
            </a: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0.09</a:t>
            </a:r>
          </a:p>
        </p:txBody>
      </p:sp>
      <p:sp>
        <p:nvSpPr>
          <p:cNvPr id="11" name="Rectangle 51" title="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2162562" y="4239610"/>
            <a:ext cx="3403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len="lg" type="none" w="lg"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＝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12</a:t>
            </a:r>
          </a:p>
        </p:txBody>
      </p:sp>
      <p:sp>
        <p:nvSpPr>
          <p:cNvPr id="12" name="Rectangle 51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2276970" y="2885368"/>
            <a:ext cx="3960813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kumimoji="0"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0.6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7.91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3.4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0.09</a:t>
            </a:r>
          </a:p>
        </p:txBody>
      </p:sp>
      <p:sp>
        <p:nvSpPr>
          <p:cNvPr id="13" name="Text Box 20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2113350" y="2437693"/>
            <a:ext cx="4324350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defRPr/>
            </a:pP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方法一：按照从左往右的顺序</a:t>
            </a:r>
          </a:p>
        </p:txBody>
      </p:sp>
      <p:sp>
        <p:nvSpPr>
          <p:cNvPr id="14" name="Text Box 21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6390075" y="2428150"/>
            <a:ext cx="4324350" cy="5810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defRPr/>
            </a:pPr>
            <a:r>
              <a:rPr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方法二：运用加法运算定律</a:t>
            </a:r>
          </a:p>
        </p:txBody>
      </p:sp>
      <p:sp>
        <p:nvSpPr>
          <p:cNvPr id="15" name="Rectangle 51" title=""/>
          <p:cNvSpPr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6390075" y="3787755"/>
            <a:ext cx="4546600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＝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4</a:t>
            </a:r>
            <a:r>
              <a:rPr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8</a:t>
            </a:r>
          </a:p>
        </p:txBody>
      </p:sp>
      <p:sp>
        <p:nvSpPr>
          <p:cNvPr id="16" name="Rectangle 51" title=""/>
          <p:cNvSpPr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6390075" y="3360717"/>
            <a:ext cx="5148263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＝</a:t>
            </a:r>
            <a:r>
              <a:rPr kumimoji="0"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（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0.6</a:t>
            </a: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3.4</a:t>
            </a:r>
            <a:r>
              <a:rPr kumimoji="0"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）</a:t>
            </a: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（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7.91</a:t>
            </a:r>
            <a:r>
              <a:rPr kumimoji="0"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0.09</a:t>
            </a:r>
            <a:r>
              <a:rPr kumimoji="0" lang="zh-CN" altLang="en-US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）</a:t>
            </a:r>
            <a:endParaRPr kumimoji="0" lang="en-US" altLang="zh-CN" sz="2400">
              <a:solidFill>
                <a:srgbClr val="FF0000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17" name="Rectangle 51" title=""/>
          <p:cNvSpPr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6390075" y="4214792"/>
            <a:ext cx="4546600" cy="646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len="lg" type="none" w="lg"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buFontTx/>
              <a:buNone/>
              <a:defRPr/>
            </a:pPr>
            <a:r>
              <a:rPr lang="zh-CN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＝</a:t>
            </a:r>
            <a:r>
              <a:rPr lang="en-US" altLang="zh-CN" sz="240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12</a:t>
            </a:r>
          </a:p>
        </p:txBody>
      </p:sp>
      <p:sp>
        <p:nvSpPr>
          <p:cNvPr id="18" name="Rectangle 51" title="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517869" y="2903968"/>
            <a:ext cx="40687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8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4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0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600" kern="1200">
                <a:solidFill>
                  <a:srgbClr val="1C1C1C"/>
                </a:solidFill>
                <a:latin typeface="Arial" pitchFamily="34" charset="0"/>
                <a:ea typeface="楷体_GB2312" panose="02010609030101010101" pitchFamily="49" charset="-122"/>
                <a:cs typeface="+mn-cs"/>
              </a:defRPr>
            </a:lvl9pPr>
          </a:lstStyle>
          <a:p>
            <a:pPr defTabSz="914400" eaLnBrk="1" hangingPunct="1">
              <a:lnSpc>
                <a:spcPct val="150000"/>
              </a:lnSpc>
              <a:spcBef>
                <a:spcPct val="0"/>
              </a:spcBef>
              <a:buFontTx/>
              <a:buNone/>
              <a:defRPr/>
            </a:pPr>
            <a:r>
              <a:rPr kumimoji="0" lang="zh-CN" altLang="en-US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0.6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7.91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3.4</a:t>
            </a:r>
            <a:r>
              <a:rPr kumimoji="0" lang="zh-CN" altLang="zh-CN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＋</a:t>
            </a:r>
            <a:r>
              <a:rPr kumimoji="0" lang="en-US" altLang="zh-CN" sz="2400">
                <a:solidFill>
                  <a:schemeClr val="tx1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0.09</a:t>
            </a:r>
          </a:p>
        </p:txBody>
      </p:sp>
      <p:pic>
        <p:nvPicPr>
          <p:cNvPr id="19" name="图片 36" title=""/>
          <p:cNvPicPr>
            <a:picLocks noChangeAspect="1" noChangeArrowheads="1"/>
          </p:cNvPicPr>
          <p:nvPr>
            <p:custDataLst>
              <p:tags r:id="rId18"/>
            </p:custDataLst>
          </p:nvPr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228658" y="4946853"/>
            <a:ext cx="323850" cy="368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" name="矩形 19" title=""/>
          <p:cNvSpPr/>
          <p:nvPr>
            <p:custDataLst>
              <p:tags r:id="rId19"/>
            </p:custDataLst>
          </p:nvPr>
        </p:nvSpPr>
        <p:spPr>
          <a:xfrm>
            <a:off x="2681674" y="4780842"/>
            <a:ext cx="1112838" cy="646113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/>
            </a:pPr>
            <a:r>
              <a:rPr lang="zh-CN" altLang="en-US" sz="2400" kern="0">
                <a:solidFill>
                  <a:srgbClr val="FF0000"/>
                </a:solidFill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提示：</a:t>
            </a:r>
            <a:endParaRPr lang="zh-CN" altLang="en-US" sz="2400">
              <a:latin typeface="微软雅黑" panose="020b0503020204020204" pitchFamily="34" charset="-122"/>
              <a:ea typeface="微软雅黑" panose="020b0503020204020204" pitchFamily="34" charset="-122"/>
              <a:cs typeface="Times New Roman" panose="02020603050405020304" pitchFamily="18" charset="0"/>
            </a:endParaRPr>
          </a:p>
        </p:txBody>
      </p:sp>
      <p:sp>
        <p:nvSpPr>
          <p:cNvPr id="21" name="Text Box 28" title=""/>
          <p:cNvSpPr txBox="1"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2770574" y="5183062"/>
            <a:ext cx="7062788" cy="1200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algn="ctr" dir="2700000" dist="35921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50000"/>
              </a:spcBef>
              <a:defRPr/>
            </a:pPr>
            <a:r>
              <a:rPr lang="zh-CN" altLang="en-US" sz="2400">
                <a:latin typeface="微软雅黑" panose="020b0503020204020204" pitchFamily="34" charset="-122"/>
                <a:ea typeface="微软雅黑" panose="020b0503020204020204" pitchFamily="34" charset="-122"/>
                <a:cs typeface="Times New Roman" panose="02020603050405020304" pitchFamily="18" charset="0"/>
              </a:rPr>
              <a:t>        在进行脱式计算时，把不参与计算的数和运算符号按照原来的位置抄写下来。</a:t>
            </a:r>
          </a:p>
        </p:txBody>
      </p:sp>
      <p:pic>
        <p:nvPicPr>
          <p:cNvPr id="22" name="New picture" title=""/>
          <p:cNvPicPr/>
          <p:nvPr>
            <p:custDataLst>
              <p:tags r:id="rId22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10210800" y="10566400"/>
            <a:ext cx="317500" cy="228600"/>
          </a:xfrm>
          <a:prstGeom prst="cube">
            <a:avLst/>
          </a:prstGeom>
        </p:spPr>
      </p:pic>
      <p:sp>
        <p:nvSpPr>
          <p:cNvPr id="75" name="TextBox 74" title=""/>
          <p:cNvSpPr txBox="1"/>
          <p:nvPr>
            <p:custDataLst>
              <p:tags r:id="rId23"/>
            </p:custDataLst>
          </p:nvPr>
        </p:nvSpPr>
        <p:spPr>
          <a:xfrm>
            <a:off x="6400800" y="64008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E2F0D9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322071087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 nodeType="clickPar">
                      <p:stCondLst>
                        <p:cond delay="indefinite"/>
                      </p:stCondLst>
                      <p:childTnLst>
                        <p:par>
                          <p:cTn id="4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dur="1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0721" name="Rectangle 1" title="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524001" y="1712914"/>
            <a:ext cx="9567863" cy="3108325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wrap="none" anchor="ctr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266700">
              <a:defRPr/>
            </a:pP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下面每组算式两边的结果相等吗？</a:t>
            </a:r>
            <a:endParaRPr lang="zh-CN" altLang="en-US" sz="2800"/>
          </a:p>
          <a:p>
            <a:pPr indent="266700">
              <a:defRPr/>
            </a:pPr>
            <a:endParaRPr lang="en-US" altLang="zh-CN" sz="2800">
              <a:latin typeface="宋体" pitchFamily="2" charset="-122"/>
              <a:cs typeface="Times New Roman" panose="02020603050405020304" pitchFamily="18" charset="0"/>
            </a:endParaRPr>
          </a:p>
          <a:p>
            <a:pPr indent="266700">
              <a:defRPr/>
            </a:pP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27+34○34+27          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138+23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+77○138+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23+77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）</a:t>
            </a:r>
            <a:endParaRPr lang="zh-CN" altLang="en-US" sz="2800"/>
          </a:p>
          <a:p>
            <a:pPr indent="266700">
              <a:defRPr/>
            </a:pPr>
            <a:endParaRPr lang="en-US" altLang="zh-CN" sz="2800">
              <a:latin typeface="宋体" pitchFamily="2" charset="-122"/>
              <a:cs typeface="Times New Roman" panose="02020603050405020304" pitchFamily="18" charset="0"/>
            </a:endParaRPr>
          </a:p>
          <a:p>
            <a:pPr indent="266700">
              <a:defRPr/>
            </a:pP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2.7+3.4○3.4+2.7 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1.38+2.3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）</a:t>
            </a: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+7.7○1.38+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（</a:t>
            </a:r>
            <a:r>
              <a:rPr lang="en-US" altLang="zh-CN" sz="2800">
                <a:latin typeface="宋体" pitchFamily="2" charset="-122"/>
                <a:cs typeface="Times New Roman" panose="02020603050405020304" pitchFamily="18" charset="0"/>
              </a:rPr>
              <a:t>2.3+7.7</a:t>
            </a:r>
            <a:r>
              <a:rPr lang="zh-CN" altLang="en-US" sz="2800">
                <a:latin typeface="宋体" pitchFamily="2" charset="-122"/>
                <a:cs typeface="Times New Roman" panose="02020603050405020304" pitchFamily="18" charset="0"/>
              </a:rPr>
              <a:t>）</a:t>
            </a:r>
            <a:endParaRPr lang="zh-CN" altLang="en-US" sz="2800"/>
          </a:p>
          <a:p>
            <a:pPr indent="333375">
              <a:defRPr/>
            </a:pPr>
            <a:endParaRPr lang="en-US" altLang="zh-CN" sz="2800">
              <a:latin typeface="Calibri" panose="020f0502020204030204" pitchFamily="34" charset="0"/>
              <a:cs typeface="Arial" pitchFamily="34" charset="0"/>
            </a:endParaRPr>
          </a:p>
          <a:p>
            <a:pPr indent="333375">
              <a:defRPr/>
            </a:pPr>
            <a:r>
              <a:rPr lang="zh-CN" altLang="en-US" sz="2800">
                <a:latin typeface="Calibri" panose="020f0502020204030204" pitchFamily="34" charset="0"/>
                <a:cs typeface="Arial" pitchFamily="34" charset="0"/>
              </a:rPr>
              <a:t>通过观察、比较，你发现了什么？</a:t>
            </a:r>
            <a:endParaRPr lang="zh-CN" altLang="en-US" sz="2800"/>
          </a:p>
        </p:txBody>
      </p:sp>
      <p:sp>
        <p:nvSpPr>
          <p:cNvPr id="9219" name="TextBox 2" title=""/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787525" y="5145089"/>
            <a:ext cx="8434388" cy="523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eaLnBrk="1" hangingPunct="1"/>
            <a:r>
              <a:rPr lang="zh-CN" altLang="en-US" sz="2800">
                <a:solidFill>
                  <a:srgbClr val="FF0000"/>
                </a:solidFill>
              </a:rPr>
              <a:t>相等，发现了整数的加法运算定律对小数同样适用</a:t>
            </a:r>
            <a:r>
              <a:rPr lang="zh-CN" altLang="en-US" sz="2800"/>
              <a:t>。</a:t>
            </a:r>
          </a:p>
        </p:txBody>
      </p:sp>
      <p:sp>
        <p:nvSpPr>
          <p:cNvPr id="30722" name="TextBox 30721" title=""/>
          <p:cNvSpPr txBox="1"/>
          <p:nvPr>
            <p:custDataLst>
              <p:tags r:id="rId5"/>
            </p:custDataLst>
          </p:nvPr>
        </p:nvSpPr>
        <p:spPr>
          <a:xfrm>
            <a:off x="6400800" y="64008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E2F0D9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98727046"/>
      </p:ext>
    </p:ext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pSp>
        <p:nvGrpSpPr>
          <p:cNvPr id="8194" name="Group 3" title=""/>
          <p:cNvGrpSpPr/>
          <p:nvPr>
            <p:custDataLst>
              <p:tags r:id="rId3"/>
            </p:custDataLst>
          </p:nvPr>
        </p:nvGrpSpPr>
        <p:grpSpPr>
          <a:xfrm>
            <a:off x="9515476" y="6569076"/>
            <a:ext cx="1152525" cy="288925"/>
            <a:chOff x="476" y="73"/>
            <a:chExt cx="726" cy="182"/>
          </a:xfrm>
        </p:grpSpPr>
        <p:sp>
          <p:nvSpPr>
            <p:cNvPr id="8205" name="AutoShape 4">
              <a:hlinkClick action="ppaction://hlinkshowjump?jump=nextslide"/>
            </p:cNvPr>
            <p:cNvSpPr>
              <a:spLocks noChangeArrowheads="1"/>
            </p:cNvSpPr>
            <p:nvPr>
              <p:custDataLst>
                <p:tags r:id="rId4"/>
              </p:custDataLst>
            </p:nvPr>
          </p:nvSpPr>
          <p:spPr bwMode="auto">
            <a:xfrm>
              <a:off x="884" y="73"/>
              <a:ext cx="318" cy="182"/>
            </a:xfrm>
            <a:prstGeom prst="rightArrow">
              <a:avLst>
                <a:gd name="adj1" fmla="val 50000"/>
                <a:gd name="adj2" fmla="val 43681"/>
              </a:avLst>
            </a:prstGeom>
            <a:noFill/>
            <a:ln w="9525">
              <a:solidFill>
                <a:srgbClr val="FFCC99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  <p:sp>
          <p:nvSpPr>
            <p:cNvPr id="8206" name="AutoShape 5">
              <a:hlinkClick action="ppaction://hlinkshowjump?jump=previousslide"/>
            </p:cNvPr>
            <p:cNvSpPr>
              <a:spLocks noChangeArrowheads="1"/>
            </p:cNvSpPr>
            <p:nvPr>
              <p:custDataLst>
                <p:tags r:id="rId5"/>
              </p:custDataLst>
            </p:nvPr>
          </p:nvSpPr>
          <p:spPr bwMode="auto">
            <a:xfrm rot="10800000">
              <a:off x="476" y="73"/>
              <a:ext cx="318" cy="182"/>
            </a:xfrm>
            <a:prstGeom prst="rightArrow">
              <a:avLst>
                <a:gd name="adj1" fmla="val 50000"/>
                <a:gd name="adj2" fmla="val 43681"/>
              </a:avLst>
            </a:prstGeom>
            <a:noFill/>
            <a:ln w="9525">
              <a:solidFill>
                <a:srgbClr val="FFCC00"/>
              </a:solidFill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0"/>
                </a:spcBef>
                <a:spcAft>
                  <a:spcPct val="0"/>
                </a:spcAft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5pPr>
              <a:lvl6pPr marL="25146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6pPr>
              <a:lvl7pPr marL="29718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7pPr>
              <a:lvl8pPr marL="34290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8pPr>
              <a:lvl9pPr marL="3886200" indent="-228600" algn="ctr" defTabSz="914400" rtl="0" eaLnBrk="0" fontAlgn="base" latinLnBrk="0" hangingPunct="0">
                <a:spcBef>
                  <a:spcPct val="50000"/>
                </a:spcBef>
                <a:spcAft>
                  <a:spcPct val="0"/>
                </a:spcAft>
                <a:buFont typeface="Arial" pitchFamily="34" charset="0"/>
                <a:defRPr b="1" kern="1200">
                  <a:solidFill>
                    <a:srgbClr val="0000CC"/>
                  </a:solidFill>
                  <a:latin typeface="Arial" pitchFamily="34" charset="0"/>
                  <a:ea typeface="楷体_GB2312" pitchFamily="1" charset="-122"/>
                  <a:cs typeface="+mn-cs"/>
                </a:defRPr>
              </a:lvl9pPr>
            </a:lstStyle>
            <a:p>
              <a:pPr eaLnBrk="1" hangingPunct="1"/>
              <a:endParaRPr lang="zh-CN" altLang="en-US"/>
            </a:p>
          </p:txBody>
        </p:sp>
      </p:grpSp>
      <p:sp>
        <p:nvSpPr>
          <p:cNvPr id="172062" name="Text Box 30" title=""/>
          <p:cNvSpPr txBox="1"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556250" y="904875"/>
            <a:ext cx="5111750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solidFill>
                  <a:srgbClr val="CC00FF"/>
                </a:solidFill>
              </a:rPr>
              <a:t>8.42</a:t>
            </a:r>
            <a:r>
              <a:rPr lang="zh-CN" altLang="en-US" sz="3200">
                <a:solidFill>
                  <a:srgbClr val="CC00FF"/>
                </a:solidFill>
              </a:rPr>
              <a:t>＋</a:t>
            </a:r>
            <a:r>
              <a:rPr lang="en-US" altLang="zh-CN" sz="3200">
                <a:solidFill>
                  <a:srgbClr val="CC00FF"/>
                </a:solidFill>
              </a:rPr>
              <a:t>8.46</a:t>
            </a:r>
            <a:r>
              <a:rPr lang="en-US" altLang="zh-CN">
                <a:solidFill>
                  <a:srgbClr val="CC00FF"/>
                </a:solidFill>
              </a:rPr>
              <a:t> </a:t>
            </a:r>
            <a:r>
              <a:rPr lang="zh-CN" altLang="en-US" sz="3200">
                <a:solidFill>
                  <a:srgbClr val="CC00FF"/>
                </a:solidFill>
              </a:rPr>
              <a:t>＋</a:t>
            </a:r>
            <a:r>
              <a:rPr lang="en-US" altLang="zh-CN" sz="3200">
                <a:solidFill>
                  <a:srgbClr val="CC00FF"/>
                </a:solidFill>
              </a:rPr>
              <a:t>8.54 </a:t>
            </a:r>
            <a:r>
              <a:rPr lang="zh-CN" altLang="en-US" sz="3200">
                <a:solidFill>
                  <a:srgbClr val="CC00FF"/>
                </a:solidFill>
              </a:rPr>
              <a:t>＋</a:t>
            </a:r>
            <a:r>
              <a:rPr lang="en-US" altLang="zh-CN" sz="3200">
                <a:solidFill>
                  <a:srgbClr val="CC00FF"/>
                </a:solidFill>
              </a:rPr>
              <a:t>8.58</a:t>
            </a:r>
          </a:p>
        </p:txBody>
      </p:sp>
      <p:sp>
        <p:nvSpPr>
          <p:cNvPr id="172063" name="Text Box 31" title=""/>
          <p:cNvSpPr txBox="1"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519739" y="2889250"/>
            <a:ext cx="4319587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3200">
                <a:solidFill>
                  <a:srgbClr val="CC00FF"/>
                </a:solidFill>
              </a:rPr>
              <a:t>＝ </a:t>
            </a:r>
            <a:r>
              <a:rPr lang="en-US" altLang="zh-CN" sz="3200">
                <a:solidFill>
                  <a:srgbClr val="CC00FF"/>
                </a:solidFill>
              </a:rPr>
              <a:t>34</a:t>
            </a:r>
            <a:r>
              <a:rPr lang="en-US" altLang="zh-CN" sz="3200">
                <a:solidFill>
                  <a:srgbClr val="CC00FF"/>
                </a:solidFill>
                <a:latin typeface="楷体_GB2312" pitchFamily="1" charset="-122"/>
              </a:rPr>
              <a:t>(</a:t>
            </a:r>
            <a:r>
              <a:rPr lang="zh-CN" altLang="en-US" sz="3200">
                <a:solidFill>
                  <a:srgbClr val="CC00FF"/>
                </a:solidFill>
                <a:latin typeface="楷体_GB2312" pitchFamily="1" charset="-122"/>
              </a:rPr>
              <a:t>秒</a:t>
            </a:r>
            <a:r>
              <a:rPr lang="en-US" altLang="zh-CN" sz="3200">
                <a:solidFill>
                  <a:srgbClr val="CC00FF"/>
                </a:solidFill>
                <a:latin typeface="楷体_GB2312" pitchFamily="1" charset="-122"/>
              </a:rPr>
              <a:t>)</a:t>
            </a:r>
            <a:r>
              <a:rPr lang="en-US" altLang="zh-CN" sz="3200">
                <a:solidFill>
                  <a:srgbClr val="CC00FF"/>
                </a:solidFill>
              </a:rPr>
              <a:t> </a:t>
            </a:r>
            <a:r>
              <a:rPr lang="zh-CN" altLang="en-US" sz="3200">
                <a:solidFill>
                  <a:srgbClr val="CC00FF"/>
                </a:solidFill>
              </a:rPr>
              <a:t>　  </a:t>
            </a:r>
          </a:p>
        </p:txBody>
      </p:sp>
      <p:sp>
        <p:nvSpPr>
          <p:cNvPr id="172064" name="Text Box 32" title=""/>
          <p:cNvSpPr txBox="1"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5159376" y="1620839"/>
            <a:ext cx="47529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CC00FF"/>
                </a:solidFill>
              </a:rPr>
              <a:t>＝</a:t>
            </a:r>
            <a:r>
              <a:rPr lang="zh-CN" altLang="en-US">
                <a:solidFill>
                  <a:srgbClr val="CC00FF"/>
                </a:solidFill>
              </a:rPr>
              <a:t> </a:t>
            </a:r>
            <a:r>
              <a:rPr lang="en-US" altLang="zh-CN" sz="3200">
                <a:solidFill>
                  <a:srgbClr val="CC00FF"/>
                </a:solidFill>
              </a:rPr>
              <a:t>16.88</a:t>
            </a:r>
            <a:r>
              <a:rPr lang="en-US" altLang="zh-CN">
                <a:solidFill>
                  <a:srgbClr val="CC00FF"/>
                </a:solidFill>
              </a:rPr>
              <a:t> </a:t>
            </a:r>
            <a:r>
              <a:rPr lang="zh-CN" altLang="en-US" sz="3200">
                <a:solidFill>
                  <a:srgbClr val="CC00FF"/>
                </a:solidFill>
              </a:rPr>
              <a:t>＋</a:t>
            </a:r>
            <a:r>
              <a:rPr lang="en-US" altLang="zh-CN" sz="3200">
                <a:solidFill>
                  <a:srgbClr val="CC00FF"/>
                </a:solidFill>
              </a:rPr>
              <a:t>8.54 </a:t>
            </a:r>
            <a:r>
              <a:rPr lang="zh-CN" altLang="en-US" sz="3200">
                <a:solidFill>
                  <a:srgbClr val="CC00FF"/>
                </a:solidFill>
              </a:rPr>
              <a:t>＋</a:t>
            </a:r>
            <a:r>
              <a:rPr lang="en-US" altLang="zh-CN" sz="3200">
                <a:solidFill>
                  <a:srgbClr val="CC00FF"/>
                </a:solidFill>
              </a:rPr>
              <a:t>8.58</a:t>
            </a:r>
          </a:p>
        </p:txBody>
      </p:sp>
      <p:sp>
        <p:nvSpPr>
          <p:cNvPr id="172065" name="Text Box 33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5483226" y="2349500"/>
            <a:ext cx="4752975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3200">
                <a:solidFill>
                  <a:srgbClr val="CC00FF"/>
                </a:solidFill>
              </a:rPr>
              <a:t>＝</a:t>
            </a:r>
            <a:r>
              <a:rPr lang="zh-CN" altLang="en-US">
                <a:solidFill>
                  <a:srgbClr val="CC00FF"/>
                </a:solidFill>
              </a:rPr>
              <a:t> </a:t>
            </a:r>
            <a:r>
              <a:rPr lang="en-US" altLang="zh-CN" sz="3200">
                <a:solidFill>
                  <a:srgbClr val="CC00FF"/>
                </a:solidFill>
              </a:rPr>
              <a:t>25.42 </a:t>
            </a:r>
            <a:r>
              <a:rPr lang="zh-CN" altLang="en-US" sz="3200">
                <a:solidFill>
                  <a:srgbClr val="CC00FF"/>
                </a:solidFill>
              </a:rPr>
              <a:t>＋</a:t>
            </a:r>
            <a:r>
              <a:rPr lang="en-US" altLang="zh-CN" sz="3200">
                <a:solidFill>
                  <a:srgbClr val="CC00FF"/>
                </a:solidFill>
              </a:rPr>
              <a:t>8.58</a:t>
            </a:r>
          </a:p>
        </p:txBody>
      </p:sp>
      <p:sp>
        <p:nvSpPr>
          <p:cNvPr id="172066" name="Text Box 34" title=""/>
          <p:cNvSpPr txBox="1"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087938" y="3786189"/>
            <a:ext cx="5111750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eaLnBrk="1" hangingPunct="1"/>
            <a:r>
              <a:rPr lang="en-US" altLang="zh-CN" sz="3200">
                <a:solidFill>
                  <a:srgbClr val="3333FF"/>
                </a:solidFill>
              </a:rPr>
              <a:t>8.42</a:t>
            </a:r>
            <a:r>
              <a:rPr lang="zh-CN" altLang="en-US" sz="3200">
                <a:solidFill>
                  <a:srgbClr val="3333FF"/>
                </a:solidFill>
              </a:rPr>
              <a:t>＋</a:t>
            </a:r>
            <a:r>
              <a:rPr lang="en-US" altLang="zh-CN" sz="3200">
                <a:solidFill>
                  <a:srgbClr val="3333FF"/>
                </a:solidFill>
              </a:rPr>
              <a:t>8.46</a:t>
            </a:r>
            <a:r>
              <a:rPr lang="en-US" altLang="zh-CN">
                <a:solidFill>
                  <a:srgbClr val="3333FF"/>
                </a:solidFill>
              </a:rPr>
              <a:t> </a:t>
            </a:r>
            <a:r>
              <a:rPr lang="zh-CN" altLang="en-US" sz="3200">
                <a:solidFill>
                  <a:srgbClr val="3333FF"/>
                </a:solidFill>
              </a:rPr>
              <a:t>＋</a:t>
            </a:r>
            <a:r>
              <a:rPr lang="en-US" altLang="zh-CN" sz="3200">
                <a:solidFill>
                  <a:srgbClr val="3333FF"/>
                </a:solidFill>
              </a:rPr>
              <a:t>8.54 </a:t>
            </a:r>
            <a:r>
              <a:rPr lang="zh-CN" altLang="en-US" sz="3200">
                <a:solidFill>
                  <a:srgbClr val="3333FF"/>
                </a:solidFill>
              </a:rPr>
              <a:t>＋</a:t>
            </a:r>
            <a:r>
              <a:rPr lang="en-US" altLang="zh-CN" sz="3200">
                <a:solidFill>
                  <a:srgbClr val="3333FF"/>
                </a:solidFill>
              </a:rPr>
              <a:t>8.58</a:t>
            </a:r>
          </a:p>
        </p:txBody>
      </p:sp>
      <p:sp>
        <p:nvSpPr>
          <p:cNvPr id="172067" name="Text Box 35" title=""/>
          <p:cNvSpPr txBox="1"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619625" y="5661025"/>
            <a:ext cx="4319588" cy="5794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3200">
                <a:solidFill>
                  <a:srgbClr val="3333FF"/>
                </a:solidFill>
              </a:rPr>
              <a:t>＝ </a:t>
            </a:r>
            <a:r>
              <a:rPr lang="en-US" altLang="zh-CN" sz="3200">
                <a:solidFill>
                  <a:srgbClr val="3333FF"/>
                </a:solidFill>
              </a:rPr>
              <a:t>34</a:t>
            </a:r>
            <a:r>
              <a:rPr lang="en-US" altLang="zh-CN" sz="3200">
                <a:solidFill>
                  <a:srgbClr val="3333FF"/>
                </a:solidFill>
                <a:latin typeface="楷体_GB2312" pitchFamily="1" charset="-122"/>
              </a:rPr>
              <a:t>(</a:t>
            </a:r>
            <a:r>
              <a:rPr lang="zh-CN" altLang="en-US" sz="3200">
                <a:solidFill>
                  <a:srgbClr val="3333FF"/>
                </a:solidFill>
                <a:latin typeface="楷体_GB2312" pitchFamily="1" charset="-122"/>
              </a:rPr>
              <a:t>秒</a:t>
            </a:r>
            <a:r>
              <a:rPr lang="en-US" altLang="zh-CN" sz="3200">
                <a:solidFill>
                  <a:srgbClr val="3333FF"/>
                </a:solidFill>
                <a:latin typeface="楷体_GB2312" pitchFamily="1" charset="-122"/>
              </a:rPr>
              <a:t>)</a:t>
            </a:r>
            <a:r>
              <a:rPr lang="en-US" altLang="zh-CN" sz="3200">
                <a:solidFill>
                  <a:srgbClr val="3333FF"/>
                </a:solidFill>
              </a:rPr>
              <a:t> </a:t>
            </a:r>
            <a:r>
              <a:rPr lang="zh-CN" altLang="en-US" sz="3200">
                <a:solidFill>
                  <a:srgbClr val="3333FF"/>
                </a:solidFill>
              </a:rPr>
              <a:t>　</a:t>
            </a:r>
          </a:p>
        </p:txBody>
      </p:sp>
      <p:sp>
        <p:nvSpPr>
          <p:cNvPr id="172069" name="Text Box 37" title="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619626" y="5081589"/>
            <a:ext cx="4752975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3200">
                <a:solidFill>
                  <a:srgbClr val="3333FF"/>
                </a:solidFill>
              </a:rPr>
              <a:t>＝</a:t>
            </a:r>
            <a:r>
              <a:rPr lang="zh-CN" altLang="en-US">
                <a:solidFill>
                  <a:srgbClr val="3333FF"/>
                </a:solidFill>
              </a:rPr>
              <a:t> </a:t>
            </a:r>
            <a:r>
              <a:rPr lang="en-US" altLang="zh-CN" sz="3200">
                <a:solidFill>
                  <a:srgbClr val="3333FF"/>
                </a:solidFill>
              </a:rPr>
              <a:t>17 </a:t>
            </a:r>
            <a:r>
              <a:rPr lang="zh-CN" altLang="en-US" sz="3200">
                <a:solidFill>
                  <a:srgbClr val="3333FF"/>
                </a:solidFill>
              </a:rPr>
              <a:t>＋</a:t>
            </a:r>
            <a:r>
              <a:rPr lang="en-US" altLang="zh-CN" sz="3200">
                <a:solidFill>
                  <a:srgbClr val="3333FF"/>
                </a:solidFill>
              </a:rPr>
              <a:t>17</a:t>
            </a:r>
          </a:p>
        </p:txBody>
      </p:sp>
      <p:sp>
        <p:nvSpPr>
          <p:cNvPr id="172070" name="Text Box 38" title="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4583114" y="4437064"/>
            <a:ext cx="6084887" cy="5794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eaLnBrk="1" hangingPunct="1"/>
            <a:r>
              <a:rPr lang="zh-CN" altLang="en-US" sz="3200">
                <a:solidFill>
                  <a:srgbClr val="3333FF"/>
                </a:solidFill>
              </a:rPr>
              <a:t>＝</a:t>
            </a:r>
            <a:r>
              <a:rPr lang="en-US" altLang="zh-CN" sz="3200">
                <a:solidFill>
                  <a:srgbClr val="3333FF"/>
                </a:solidFill>
              </a:rPr>
              <a:t>(8.42</a:t>
            </a:r>
            <a:r>
              <a:rPr lang="zh-CN" altLang="en-US" sz="3200">
                <a:solidFill>
                  <a:srgbClr val="3333FF"/>
                </a:solidFill>
              </a:rPr>
              <a:t>＋ </a:t>
            </a:r>
            <a:r>
              <a:rPr lang="en-US" altLang="zh-CN" sz="3200">
                <a:solidFill>
                  <a:srgbClr val="3333FF"/>
                </a:solidFill>
              </a:rPr>
              <a:t>8.58) </a:t>
            </a:r>
            <a:r>
              <a:rPr lang="zh-CN" altLang="en-US" sz="3200">
                <a:solidFill>
                  <a:srgbClr val="3333FF"/>
                </a:solidFill>
              </a:rPr>
              <a:t>＋ </a:t>
            </a:r>
            <a:r>
              <a:rPr lang="en-US" altLang="zh-CN" sz="3200">
                <a:solidFill>
                  <a:srgbClr val="3333FF"/>
                </a:solidFill>
              </a:rPr>
              <a:t>(8.46</a:t>
            </a:r>
            <a:r>
              <a:rPr lang="en-US" altLang="zh-CN">
                <a:solidFill>
                  <a:srgbClr val="3333FF"/>
                </a:solidFill>
              </a:rPr>
              <a:t> </a:t>
            </a:r>
            <a:r>
              <a:rPr lang="zh-CN" altLang="en-US" sz="3200">
                <a:solidFill>
                  <a:srgbClr val="3333FF"/>
                </a:solidFill>
              </a:rPr>
              <a:t>＋</a:t>
            </a:r>
            <a:r>
              <a:rPr lang="en-US" altLang="zh-CN" sz="3200">
                <a:solidFill>
                  <a:srgbClr val="3333FF"/>
                </a:solidFill>
              </a:rPr>
              <a:t>8.54)</a:t>
            </a:r>
          </a:p>
        </p:txBody>
      </p:sp>
      <p:sp>
        <p:nvSpPr>
          <p:cNvPr id="8204" name="TextBox 31" title="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1524001" y="1603375"/>
            <a:ext cx="3286125" cy="1816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1pPr>
            <a:lvl2pPr marL="742950" indent="-28575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2pPr>
            <a:lvl3pPr marL="11430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3pPr>
            <a:lvl4pPr marL="16002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4pPr>
            <a:lvl5pPr marL="2057400" indent="-228600" algn="l" rtl="0" eaLnBrk="0" fontAlgn="base" hangingPunct="0">
              <a:spcBef>
                <a:spcPct val="0"/>
              </a:spcBef>
              <a:spcAft>
                <a:spcPct val="0"/>
              </a:spcAft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5pPr>
            <a:lvl6pPr marL="25146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6pPr>
            <a:lvl7pPr marL="29718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7pPr>
            <a:lvl8pPr marL="34290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8pPr>
            <a:lvl9pPr marL="3886200" indent="-228600" algn="ctr" defTabSz="914400" rtl="0" eaLnBrk="0" fontAlgn="base" latinLnBrk="0" hangingPunct="0">
              <a:spcBef>
                <a:spcPct val="50000"/>
              </a:spcBef>
              <a:spcAft>
                <a:spcPct val="0"/>
              </a:spcAft>
              <a:buFont typeface="Arial" pitchFamily="34" charset="0"/>
              <a:defRPr b="1" kern="1200">
                <a:solidFill>
                  <a:srgbClr val="0000CC"/>
                </a:solidFill>
                <a:latin typeface="Arial" pitchFamily="34" charset="0"/>
                <a:ea typeface="楷体_GB2312" pitchFamily="1" charset="-122"/>
                <a:cs typeface="+mn-cs"/>
              </a:defRPr>
            </a:lvl9pPr>
          </a:lstStyle>
          <a:p>
            <a:pPr algn="l" eaLnBrk="1" hangingPunct="1"/>
            <a:r>
              <a:rPr lang="zh-CN" altLang="en-US" sz="2800"/>
              <a:t>你喜欢哪种方法？为什么？怎么算比较简便？根据是什么？</a:t>
            </a:r>
          </a:p>
        </p:txBody>
      </p:sp>
      <p:sp>
        <p:nvSpPr>
          <p:cNvPr id="172071" name="TextBox 172070" title=""/>
          <p:cNvSpPr txBox="1"/>
          <p:nvPr>
            <p:custDataLst>
              <p:tags r:id="rId15"/>
            </p:custDataLst>
          </p:nvPr>
        </p:nvSpPr>
        <p:spPr>
          <a:xfrm>
            <a:off x="6400800" y="64008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E2F0D9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766341070"/>
      </p:ext>
    </p:extLst>
  </p:cSld>
  <p:clrMapOvr>
    <a:masterClrMapping/>
  </p:clrMapOvr>
  <p:transition>
    <p:spli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206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20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20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7206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720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720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7206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720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720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23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1720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720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720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dur="1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7206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720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720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36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7207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720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720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2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7206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720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720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48" presetID="47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17206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720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720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2062" grpId="0"/>
      <p:bldP spid="172063" grpId="0"/>
      <p:bldP spid="172064" grpId="0"/>
      <p:bldP spid="172065" grpId="0"/>
      <p:bldP spid="172066" grpId="0"/>
      <p:bldP spid="172067" grpId="0"/>
      <p:bldP spid="172069" grpId="0"/>
      <p:bldP spid="17207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9" name="Rectangle 51" title="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2063981" y="3963097"/>
            <a:ext cx="5664200" cy="604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len="lg" type="none" w="lg"/>
              </a14:hiddenLine>
            </a:ext>
          </a:extLst>
        </p:spPr>
        <p:txBody>
          <a:bodyPr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 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27.60</a:t>
            </a: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5.80</a:t>
            </a: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2.20+13.40</a:t>
            </a:r>
          </a:p>
        </p:txBody>
      </p:sp>
      <p:sp>
        <p:nvSpPr>
          <p:cNvPr id="10" name="Rectangle 51" title="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1855024" y="5537576"/>
            <a:ext cx="2325169" cy="604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len="lg" type="none" w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＝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49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（元）</a:t>
            </a:r>
            <a:endParaRPr lang="en-US" altLang="zh-CN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1" name="Rectangle 51" title="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1895499" y="4516221"/>
            <a:ext cx="8136939" cy="604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len="lg" type="none" w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＝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27.60+13.40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）</a:t>
            </a: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＋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（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5.80</a:t>
            </a: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2.20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）</a:t>
            </a:r>
            <a:endParaRPr lang="en-US" altLang="zh-CN" sz="32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2" name="Rectangle 51" title="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3887756" y="5459765"/>
            <a:ext cx="8139089" cy="604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>
              <a:defRPr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答：蛋糕、饼干、牛奶和木糖醇</a:t>
            </a:r>
            <a:r>
              <a:rPr lang="zh-CN" altLang="en-US" sz="3200" smtClean="0">
                <a:latin typeface="楷体" panose="02010609060101010101" charset="-122"/>
                <a:ea typeface="楷体" panose="02010609060101010101" charset="-122"/>
              </a:rPr>
              <a:t>一共</a:t>
            </a:r>
            <a:r>
              <a:rPr lang="en-US" altLang="zh-CN" sz="3200" smtClean="0">
                <a:latin typeface="楷体" panose="02010609060101010101" charset="-122"/>
                <a:ea typeface="楷体" panose="02010609060101010101" charset="-122"/>
              </a:rPr>
              <a:t>49</a:t>
            </a: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元。</a:t>
            </a:r>
            <a:endParaRPr lang="en-US" altLang="zh-CN" sz="3200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3" name="Rectangle 51" title="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1895500" y="4973976"/>
            <a:ext cx="2109489" cy="6047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9050">
                <a:solidFill>
                  <a:srgbClr val="000000"/>
                </a:solidFill>
                <a:miter lim="800000"/>
                <a:headEnd/>
                <a:tailEnd len="lg" type="none" w="lg"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＝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41</a:t>
            </a:r>
            <a:r>
              <a:rPr lang="zh-CN" altLang="zh-CN" sz="3200">
                <a:latin typeface="楷体" panose="02010609060101010101" charset="-122"/>
                <a:ea typeface="楷体" panose="02010609060101010101" charset="-122"/>
              </a:rPr>
              <a:t>＋</a:t>
            </a:r>
            <a:r>
              <a:rPr lang="en-US" altLang="zh-CN" sz="3200">
                <a:latin typeface="楷体" panose="02010609060101010101" charset="-122"/>
                <a:ea typeface="楷体" panose="02010609060101010101" charset="-122"/>
              </a:rPr>
              <a:t>8</a:t>
            </a:r>
            <a:endParaRPr lang="en-US" altLang="zh-CN" sz="3200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4" name="TextBox 45" title=""/>
          <p:cNvSpPr txBox="1"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758223" y="745743"/>
            <a:ext cx="3333325" cy="690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zh-CN" altLang="en-US" sz="3733">
                <a:latin typeface="楷体" panose="02010609060101010101" charset="-122"/>
                <a:ea typeface="楷体" panose="02010609060101010101" charset="-122"/>
              </a:rPr>
              <a:t>开心超市。</a:t>
            </a:r>
          </a:p>
        </p:txBody>
      </p:sp>
      <p:sp>
        <p:nvSpPr>
          <p:cNvPr id="32" name="AutoShape 27" title="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5691922" y="68627"/>
            <a:ext cx="3956473" cy="1119293"/>
          </a:xfrm>
          <a:prstGeom prst="wedgeRoundRectCallout">
            <a:avLst>
              <a:gd name="adj1" fmla="val -4258"/>
              <a:gd name="adj2" fmla="val 78800"/>
              <a:gd name="adj3" fmla="val 16667"/>
            </a:avLst>
          </a:prstGeom>
          <a:solidFill>
            <a:srgbClr val="FFFFFF"/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请再提一个能用简便方法计算的数学问题。</a:t>
            </a:r>
            <a:endParaRPr lang="en-US" altLang="zh-CN" sz="2667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1" name="AutoShape 27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1414335" y="3236979"/>
            <a:ext cx="7395243" cy="669119"/>
          </a:xfrm>
          <a:prstGeom prst="wedgeRoundRectCallout">
            <a:avLst>
              <a:gd name="adj1" fmla="val -49344"/>
              <a:gd name="adj2" fmla="val -1812"/>
              <a:gd name="adj3" fmla="val 16667"/>
            </a:avLst>
          </a:prstGeom>
          <a:solidFill>
            <a:schemeClr val="bg1"/>
          </a:solidFill>
          <a:ln w="19050">
            <a:solidFill>
              <a:srgbClr val="3399FF"/>
            </a:solidFill>
            <a:miter lim="800000"/>
          </a:ln>
        </p:spPr>
        <p:txBody>
          <a:bodyPr wrap="square">
            <a:spAutoFit/>
          </a:bodyPr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zh-CN" altLang="en-US" sz="3200">
                <a:latin typeface="楷体" panose="02010609060101010101" charset="-122"/>
                <a:ea typeface="楷体" panose="02010609060101010101" charset="-122"/>
              </a:rPr>
              <a:t>蛋糕、饼干、牛奶和木糖醇一共多少元？</a:t>
            </a:r>
            <a:endParaRPr lang="en-US" altLang="zh-CN" sz="3200">
              <a:latin typeface="楷体" panose="02010609060101010101" charset="-122"/>
              <a:ea typeface="楷体" panose="02010609060101010101" charset="-122"/>
            </a:endParaRPr>
          </a:p>
        </p:txBody>
      </p:sp>
      <p:grpSp>
        <p:nvGrpSpPr>
          <p:cNvPr id="2" name="组合 1" title=""/>
          <p:cNvGrpSpPr/>
          <p:nvPr>
            <p:custDataLst>
              <p:tags r:id="rId12"/>
            </p:custDataLst>
          </p:nvPr>
        </p:nvGrpSpPr>
        <p:grpSpPr>
          <a:xfrm>
            <a:off x="757777" y="1301975"/>
            <a:ext cx="2239433" cy="1609348"/>
            <a:chOff x="1031461" y="713071"/>
            <a:chExt cx="1679575" cy="1207011"/>
          </a:xfrm>
        </p:grpSpPr>
        <p:pic>
          <p:nvPicPr>
            <p:cNvPr id="27" name="Picture 40" descr="u6jx04_04"/>
            <p:cNvPicPr>
              <a:picLocks noChangeAspect="1" noChangeArrowheads="1"/>
            </p:cNvPicPr>
            <p:nvPr>
              <p:custDataLst>
                <p:tags r:id="rId14"/>
              </p:custDataLst>
            </p:nvPr>
          </p:nvPicPr>
          <p:blipFill>
            <a:blip r:embed="rId1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1031461" y="713071"/>
              <a:ext cx="1679575" cy="119380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1" name="Rectangle 47"/>
            <p:cNvSpPr>
              <a:spLocks noChangeArrowheads="1"/>
            </p:cNvSpPr>
            <p:nvPr>
              <p:custDataLst>
                <p:tags r:id="rId15"/>
              </p:custDataLst>
            </p:nvPr>
          </p:nvSpPr>
          <p:spPr bwMode="auto">
            <a:xfrm>
              <a:off x="1597819" y="1632744"/>
              <a:ext cx="649287" cy="287338"/>
            </a:xfrm>
            <a:prstGeom prst="rect">
              <a:avLst/>
            </a:prstGeom>
            <a:solidFill>
              <a:srgbClr val="CCECFF"/>
            </a:solidFill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667" b="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</a:rPr>
                <a:t>27.60</a:t>
              </a:r>
              <a:endParaRPr lang="zh-CN" altLang="en-US" sz="2667" b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3" name="组合 2" title=""/>
          <p:cNvGrpSpPr/>
          <p:nvPr>
            <p:custDataLst>
              <p:tags r:id="rId16"/>
            </p:custDataLst>
          </p:nvPr>
        </p:nvGrpSpPr>
        <p:grpSpPr>
          <a:xfrm>
            <a:off x="2825780" y="1559834"/>
            <a:ext cx="1667933" cy="1351489"/>
            <a:chOff x="2674143" y="906465"/>
            <a:chExt cx="1250950" cy="1013617"/>
          </a:xfrm>
        </p:grpSpPr>
        <p:pic>
          <p:nvPicPr>
            <p:cNvPr id="19" name="Picture 41" descr="u6jx04_03"/>
            <p:cNvPicPr>
              <a:picLocks noChangeAspect="1" noChangeArrowheads="1"/>
            </p:cNvPicPr>
            <p:nvPr>
              <p:custDataLst>
                <p:tags r:id="rId18"/>
              </p:custDataLst>
            </p:nvPr>
          </p:nvPicPr>
          <p:blipFill>
            <a:blip r:embed="rId1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674143" y="906465"/>
              <a:ext cx="1250950" cy="9382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2" name="Rectangle 48"/>
            <p:cNvSpPr>
              <a:spLocks noChangeArrowheads="1"/>
            </p:cNvSpPr>
            <p:nvPr>
              <p:custDataLst>
                <p:tags r:id="rId19"/>
              </p:custDataLst>
            </p:nvPr>
          </p:nvSpPr>
          <p:spPr bwMode="auto">
            <a:xfrm>
              <a:off x="2974181" y="1632744"/>
              <a:ext cx="649288" cy="287338"/>
            </a:xfrm>
            <a:prstGeom prst="rect">
              <a:avLst/>
            </a:prstGeom>
            <a:solidFill>
              <a:srgbClr val="CCECFF"/>
            </a:solidFill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667" b="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</a:rPr>
                <a:t>6.55</a:t>
              </a:r>
              <a:endParaRPr lang="zh-CN" altLang="en-US" sz="2667" b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4" name="组合 3" title=""/>
          <p:cNvGrpSpPr/>
          <p:nvPr>
            <p:custDataLst>
              <p:tags r:id="rId20"/>
            </p:custDataLst>
          </p:nvPr>
        </p:nvGrpSpPr>
        <p:grpSpPr>
          <a:xfrm>
            <a:off x="4369848" y="1312272"/>
            <a:ext cx="1667933" cy="1599051"/>
            <a:chOff x="4114006" y="720794"/>
            <a:chExt cx="1250950" cy="1199288"/>
          </a:xfrm>
        </p:grpSpPr>
        <p:pic>
          <p:nvPicPr>
            <p:cNvPr id="18" name="Picture 40" descr="u6jx04_02"/>
            <p:cNvPicPr>
              <a:picLocks noChangeAspect="1" noChangeArrowheads="1"/>
            </p:cNvPicPr>
            <p:nvPr>
              <p:custDataLst>
                <p:tags r:id="rId22"/>
              </p:custDataLst>
            </p:nvPr>
          </p:nvPicPr>
          <p:blipFill>
            <a:blip r:embed="rId2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4114006" y="720794"/>
              <a:ext cx="1250950" cy="938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3" name="Rectangle 49"/>
            <p:cNvSpPr>
              <a:spLocks noChangeArrowheads="1"/>
            </p:cNvSpPr>
            <p:nvPr>
              <p:custDataLst>
                <p:tags r:id="rId23"/>
              </p:custDataLst>
            </p:nvPr>
          </p:nvSpPr>
          <p:spPr bwMode="auto">
            <a:xfrm>
              <a:off x="4415631" y="1632744"/>
              <a:ext cx="647700" cy="287338"/>
            </a:xfrm>
            <a:prstGeom prst="rect">
              <a:avLst/>
            </a:prstGeom>
            <a:solidFill>
              <a:srgbClr val="CCECFF"/>
            </a:solidFill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667" b="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</a:rPr>
                <a:t>13.40</a:t>
              </a:r>
              <a:endParaRPr lang="zh-CN" altLang="en-US" sz="2667" b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5" name="组合 4" title=""/>
          <p:cNvGrpSpPr/>
          <p:nvPr>
            <p:custDataLst>
              <p:tags r:id="rId24"/>
            </p:custDataLst>
          </p:nvPr>
        </p:nvGrpSpPr>
        <p:grpSpPr>
          <a:xfrm>
            <a:off x="5905990" y="1394731"/>
            <a:ext cx="1667933" cy="1516592"/>
            <a:chOff x="5553869" y="782638"/>
            <a:chExt cx="1250950" cy="1137444"/>
          </a:xfrm>
        </p:grpSpPr>
        <p:pic>
          <p:nvPicPr>
            <p:cNvPr id="17" name="Picture 39" descr="u6jx04_01"/>
            <p:cNvPicPr>
              <a:picLocks noChangeAspect="1" noChangeArrowheads="1"/>
            </p:cNvPicPr>
            <p:nvPr>
              <p:custDataLst>
                <p:tags r:id="rId26"/>
              </p:custDataLst>
            </p:nvPr>
          </p:nvPicPr>
          <p:blipFill>
            <a:blip r:embed="rId2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5553869" y="782638"/>
              <a:ext cx="1250950" cy="9382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4" name="Rectangle 50"/>
            <p:cNvSpPr>
              <a:spLocks noChangeArrowheads="1"/>
            </p:cNvSpPr>
            <p:nvPr>
              <p:custDataLst>
                <p:tags r:id="rId27"/>
              </p:custDataLst>
            </p:nvPr>
          </p:nvSpPr>
          <p:spPr bwMode="auto">
            <a:xfrm>
              <a:off x="5855494" y="1632744"/>
              <a:ext cx="649287" cy="287338"/>
            </a:xfrm>
            <a:prstGeom prst="rect">
              <a:avLst/>
            </a:prstGeom>
            <a:solidFill>
              <a:srgbClr val="CCECFF"/>
            </a:solidFill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667" b="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</a:rPr>
                <a:t>5.80</a:t>
              </a:r>
              <a:endParaRPr lang="zh-CN" altLang="en-US" sz="2667" b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6" name="组合 5" title=""/>
          <p:cNvGrpSpPr/>
          <p:nvPr>
            <p:custDataLst>
              <p:tags r:id="rId28"/>
            </p:custDataLst>
          </p:nvPr>
        </p:nvGrpSpPr>
        <p:grpSpPr>
          <a:xfrm>
            <a:off x="6874944" y="932723"/>
            <a:ext cx="2895600" cy="2057400"/>
            <a:chOff x="773112" y="2169921"/>
            <a:chExt cx="2171700" cy="1543050"/>
          </a:xfrm>
        </p:grpSpPr>
        <p:pic>
          <p:nvPicPr>
            <p:cNvPr id="28" name="Picture 41" descr="u6jx04_06"/>
            <p:cNvPicPr>
              <a:picLocks noChangeAspect="1" noChangeArrowheads="1"/>
            </p:cNvPicPr>
            <p:nvPr>
              <p:custDataLst>
                <p:tags r:id="rId30"/>
              </p:custDataLst>
            </p:nvPr>
          </p:nvPicPr>
          <p:blipFill>
            <a:blip r:embed="rId2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773112" y="2169921"/>
              <a:ext cx="2171700" cy="15430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25" name="Rectangle 51"/>
            <p:cNvSpPr>
              <a:spLocks noChangeArrowheads="1"/>
            </p:cNvSpPr>
            <p:nvPr>
              <p:custDataLst>
                <p:tags r:id="rId31"/>
              </p:custDataLst>
            </p:nvPr>
          </p:nvSpPr>
          <p:spPr bwMode="auto">
            <a:xfrm>
              <a:off x="1597819" y="3361532"/>
              <a:ext cx="649287" cy="287337"/>
            </a:xfrm>
            <a:prstGeom prst="rect">
              <a:avLst/>
            </a:prstGeom>
            <a:solidFill>
              <a:srgbClr val="CCECFF"/>
            </a:solidFill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667" b="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</a:rPr>
                <a:t>2.20</a:t>
              </a:r>
              <a:endParaRPr lang="zh-CN" altLang="en-US" sz="2667" b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</p:grpSp>
      <p:grpSp>
        <p:nvGrpSpPr>
          <p:cNvPr id="7" name="组合 6" title=""/>
          <p:cNvGrpSpPr/>
          <p:nvPr>
            <p:custDataLst>
              <p:tags r:id="rId32"/>
            </p:custDataLst>
          </p:nvPr>
        </p:nvGrpSpPr>
        <p:grpSpPr>
          <a:xfrm>
            <a:off x="9064543" y="1104213"/>
            <a:ext cx="2408767" cy="1807111"/>
            <a:chOff x="2366057" y="2293536"/>
            <a:chExt cx="1806575" cy="1355333"/>
          </a:xfrm>
        </p:grpSpPr>
        <p:sp>
          <p:nvSpPr>
            <p:cNvPr id="26" name="Rectangle 52"/>
            <p:cNvSpPr>
              <a:spLocks noChangeArrowheads="1"/>
            </p:cNvSpPr>
            <p:nvPr>
              <p:custDataLst>
                <p:tags r:id="rId33"/>
              </p:custDataLst>
            </p:nvPr>
          </p:nvSpPr>
          <p:spPr bwMode="auto">
            <a:xfrm>
              <a:off x="2974181" y="3361532"/>
              <a:ext cx="649288" cy="287337"/>
            </a:xfrm>
            <a:prstGeom prst="rect">
              <a:avLst/>
            </a:prstGeom>
            <a:solidFill>
              <a:srgbClr val="CCECFF"/>
            </a:solidFill>
          </p:spPr>
          <p:style>
            <a:lnRef idx="3">
              <a:schemeClr val="lt1"/>
            </a:lnRef>
            <a:fillRef idx="1">
              <a:schemeClr val="accent3"/>
            </a:fillRef>
            <a:effectRef idx="1">
              <a:schemeClr val="accent3"/>
            </a:effectRef>
            <a:fontRef idx="minor">
              <a:schemeClr val="lt1"/>
            </a:fontRef>
          </p:style>
          <p:txBody>
            <a:bodyPr wrap="none" anchor="ctr"/>
            <a:lstStyle>
              <a:defPPr>
                <a:defRPr lang="zh-CN"/>
              </a:defPPr>
              <a:lvl1pPr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eaLnBrk="0" fontAlgn="base" hangingPunct="0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2000" b="1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altLang="zh-CN" sz="2667" b="0">
                  <a:solidFill>
                    <a:schemeClr val="tx1"/>
                  </a:solidFill>
                  <a:latin typeface="楷体" panose="02010609060101010101" charset="-122"/>
                  <a:ea typeface="楷体" panose="02010609060101010101" charset="-122"/>
                </a:rPr>
                <a:t>22.25</a:t>
              </a:r>
              <a:endParaRPr lang="zh-CN" altLang="en-US" sz="2667" b="0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</a:endParaRPr>
            </a:p>
          </p:txBody>
        </p:sp>
        <p:pic>
          <p:nvPicPr>
            <p:cNvPr id="29" name="Picture 54" descr="u6jx04_05"/>
            <p:cNvPicPr>
              <a:picLocks noChangeAspect="1" noChangeArrowheads="1"/>
            </p:cNvPicPr>
            <p:nvPr>
              <p:custDataLst>
                <p:tags r:id="rId35"/>
              </p:custDataLst>
            </p:nvPr>
          </p:nvPicPr>
          <p:blipFill>
            <a:blip r:embed="rId3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 bwMode="auto">
            <a:xfrm>
              <a:off x="2366057" y="2293536"/>
              <a:ext cx="1806575" cy="128428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sp>
        <p:nvSpPr>
          <p:cNvPr id="40" name="TextBox 39" title=""/>
          <p:cNvSpPr txBox="1"/>
          <p:nvPr>
            <p:custDataLst>
              <p:tags r:id="rId36"/>
            </p:custDataLst>
          </p:nvPr>
        </p:nvSpPr>
        <p:spPr>
          <a:xfrm>
            <a:off x="846161" y="0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E2F0D9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86796459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32" grpId="0"/>
      <p:bldP spid="31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3"/>
          </p:custDataLst>
        </p:nvPr>
      </p:nvGrpSpPr>
      <p:grpSpPr>
        <a:xfrm>
          <a:off x="0" y="0"/>
          <a:ext cx="0" cy="0"/>
        </a:xfrm>
      </p:grpSpPr>
      <p:sp>
        <p:nvSpPr>
          <p:cNvPr id="2" name="矩形 1" title=""/>
          <p:cNvSpPr/>
          <p:nvPr>
            <p:custDataLst>
              <p:tags r:id="rId4"/>
            </p:custDataLst>
          </p:nvPr>
        </p:nvSpPr>
        <p:spPr>
          <a:xfrm>
            <a:off x="825593" y="1171821"/>
            <a:ext cx="1986441" cy="38472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55591">
              <a:lnSpc>
                <a:spcPts val="2153"/>
              </a:lnSpc>
            </a:pPr>
            <a:r>
              <a:rPr lang="zh-CN" altLang="zh-CN" sz="3733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计算</a:t>
            </a:r>
            <a:r>
              <a:rPr lang="zh-CN" altLang="en-US" sz="3733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。</a:t>
            </a:r>
            <a:endParaRPr lang="zh-CN" altLang="zh-CN" sz="3733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3" name="矩形 2" title=""/>
          <p:cNvSpPr/>
          <p:nvPr>
            <p:custDataLst>
              <p:tags r:id="rId5"/>
            </p:custDataLst>
          </p:nvPr>
        </p:nvSpPr>
        <p:spPr>
          <a:xfrm>
            <a:off x="1793324" y="3070026"/>
            <a:ext cx="6801862" cy="37446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153"/>
              </a:lnSpc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=1000+100+10+1-(0.1+0.1+0.1+0.1)</a:t>
            </a:r>
            <a:endParaRPr lang="zh-CN" altLang="zh-CN" sz="3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4" name="矩形 3" title=""/>
          <p:cNvSpPr/>
          <p:nvPr>
            <p:custDataLst>
              <p:tags r:id="rId6"/>
            </p:custDataLst>
          </p:nvPr>
        </p:nvSpPr>
        <p:spPr>
          <a:xfrm>
            <a:off x="1793325" y="3741148"/>
            <a:ext cx="2045753" cy="37446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153"/>
              </a:lnSpc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=1111-0.4</a:t>
            </a:r>
            <a:endParaRPr lang="zh-CN" altLang="zh-CN" sz="3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5" name="矩形 4" title=""/>
          <p:cNvSpPr/>
          <p:nvPr>
            <p:custDataLst>
              <p:tags r:id="rId7"/>
            </p:custDataLst>
          </p:nvPr>
        </p:nvSpPr>
        <p:spPr>
          <a:xfrm>
            <a:off x="1793324" y="4328488"/>
            <a:ext cx="1632178" cy="37446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ts val="2153"/>
              </a:lnSpc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=1110.6</a:t>
            </a:r>
            <a:endParaRPr lang="zh-CN" altLang="zh-CN" sz="3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pic>
        <p:nvPicPr>
          <p:cNvPr id="12" name="M19.EPS" title=""/>
          <p:cNvPicPr/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>
            <a:off x="7440507" y="3467947"/>
            <a:ext cx="2976880" cy="2731347"/>
          </a:xfrm>
          <a:prstGeom prst="rect">
            <a:avLst/>
          </a:prstGeom>
        </p:spPr>
      </p:pic>
      <p:sp>
        <p:nvSpPr>
          <p:cNvPr id="13" name="矩形 12" title=""/>
          <p:cNvSpPr/>
          <p:nvPr>
            <p:custDataLst>
              <p:tags r:id="rId10"/>
            </p:custDataLst>
          </p:nvPr>
        </p:nvSpPr>
        <p:spPr>
          <a:xfrm>
            <a:off x="1793325" y="2398906"/>
            <a:ext cx="4265911" cy="37446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355591">
              <a:lnSpc>
                <a:spcPts val="2153"/>
              </a:lnSpc>
            </a:pPr>
            <a:r>
              <a:rPr lang="en-US" altLang="zh-CN" sz="3200" b="1">
                <a:solidFill>
                  <a:srgbClr val="000000"/>
                </a:solidFill>
                <a:latin typeface="楷体" panose="02010609060101010101" charset="-122"/>
                <a:ea typeface="楷体" panose="02010609060101010101" charset="-122"/>
                <a:cs typeface="Times New Roman" panose="02020603050405020304" pitchFamily="18" charset="0"/>
              </a:rPr>
              <a:t>999.9+99.9+9.9+0.9</a:t>
            </a:r>
            <a:endParaRPr lang="zh-CN" altLang="zh-CN" sz="3200" b="1">
              <a:solidFill>
                <a:srgbClr val="000000"/>
              </a:solidFill>
              <a:latin typeface="楷体" panose="02010609060101010101" charset="-122"/>
              <a:ea typeface="楷体" panose="02010609060101010101" charset="-122"/>
              <a:cs typeface="Times New Roman" panose="02020603050405020304" pitchFamily="18" charset="0"/>
            </a:endParaRPr>
          </a:p>
        </p:txBody>
      </p:sp>
      <p:sp>
        <p:nvSpPr>
          <p:cNvPr id="14" name="AutoShape 27" title="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100122" y="769171"/>
            <a:ext cx="6749848" cy="1104053"/>
          </a:xfrm>
          <a:prstGeom prst="wedgeRoundRectCallout">
            <a:avLst>
              <a:gd name="adj1" fmla="val 48721"/>
              <a:gd name="adj2" fmla="val 82806"/>
              <a:gd name="adj3" fmla="val 16667"/>
            </a:avLst>
          </a:prstGeom>
          <a:solidFill>
            <a:srgbClr val="FFFFFF"/>
          </a:solidFill>
          <a:ln w="19050">
            <a:solidFill>
              <a:srgbClr val="3399FF"/>
            </a:solidFill>
            <a:miter lim="800000"/>
          </a:ln>
        </p:spPr>
        <p:txBody>
          <a:bodyPr/>
          <a:lstStyle>
            <a:defPPr>
              <a:defRPr lang="zh-CN"/>
            </a:defPPr>
            <a:lvl1pPr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1pPr>
            <a:lvl2pPr marL="4572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2pPr>
            <a:lvl3pPr marL="9144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3pPr>
            <a:lvl4pPr marL="13716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4pPr>
            <a:lvl5pPr marL="1828800" algn="l" rtl="0" eaLnBrk="0" fontAlgn="base" hangingPunct="0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5pPr>
            <a:lvl6pPr marL="22860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6pPr>
            <a:lvl7pPr marL="27432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7pPr>
            <a:lvl8pPr marL="32004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8pPr>
            <a:lvl9pPr marL="3657600" algn="l" defTabSz="914400" rtl="0" eaLnBrk="1" latinLnBrk="0" hangingPunct="1">
              <a:defRPr sz="2000" b="1" kern="1200">
                <a:solidFill>
                  <a:schemeClr val="tx1"/>
                </a:solidFill>
                <a:latin typeface="楷体_GB2312" panose="02010609030101010101" pitchFamily="49" charset="-122"/>
                <a:ea typeface="楷体_GB2312" panose="02010609030101010101" pitchFamily="49" charset="-122"/>
                <a:cs typeface="+mn-cs"/>
              </a:defRPr>
            </a:lvl9pPr>
          </a:lstStyle>
          <a:p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我发现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999.9=1000-0.1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，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99.9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、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9.9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、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0.9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补上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0.1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后恰好都是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100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、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10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、</a:t>
            </a:r>
            <a:r>
              <a:rPr lang="en-US" altLang="zh-CN" sz="2667">
                <a:latin typeface="楷体" panose="02010609060101010101" charset="-122"/>
                <a:ea typeface="楷体" panose="02010609060101010101" charset="-122"/>
              </a:rPr>
              <a:t>1</a:t>
            </a:r>
            <a:r>
              <a:rPr lang="zh-CN" altLang="en-US" sz="2667">
                <a:latin typeface="楷体" panose="02010609060101010101" charset="-122"/>
                <a:ea typeface="楷体" panose="02010609060101010101" charset="-122"/>
              </a:rPr>
              <a:t>。</a:t>
            </a:r>
            <a:endParaRPr lang="en-US" altLang="zh-CN" sz="2667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16" name="AutoShape 27" title=""/>
          <p:cNvSpPr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4428777" y="3741147"/>
            <a:ext cx="2569584" cy="630453"/>
          </a:xfrm>
          <a:prstGeom prst="wedgeRoundRectCallout">
            <a:avLst>
              <a:gd name="adj1" fmla="val -6203"/>
              <a:gd name="adj2" fmla="val -98913"/>
              <a:gd name="adj3" fmla="val 16667"/>
            </a:avLst>
          </a:prstGeom>
          <a:solidFill>
            <a:srgbClr val="FF9F9F"/>
          </a:solidFill>
          <a:ln w="19050">
            <a:solidFill>
              <a:srgbClr val="3399FF"/>
            </a:solidFill>
            <a:miter lim="800000"/>
          </a:ln>
        </p:spPr>
        <p:txBody>
          <a:bodyPr lIns="91440" tIns="45720" rIns="91440" bIns="45720"/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spcBef>
                <a:spcPct val="0"/>
              </a:spcBef>
            </a:pPr>
            <a:r>
              <a:rPr lang="zh-CN" altLang="en-US" sz="3200" b="1">
                <a:latin typeface="楷体" panose="02010609060101010101" charset="-122"/>
                <a:ea typeface="楷体" panose="02010609060101010101" charset="-122"/>
              </a:rPr>
              <a:t>先补后还。</a:t>
            </a:r>
            <a:endParaRPr lang="en-US" altLang="zh-CN" sz="3200" b="1">
              <a:latin typeface="楷体" panose="02010609060101010101" charset="-122"/>
              <a:ea typeface="楷体" panose="02010609060101010101" charset="-122"/>
            </a:endParaRPr>
          </a:p>
        </p:txBody>
      </p:sp>
      <p:sp>
        <p:nvSpPr>
          <p:cNvPr id="35" name="TextBox 34" title=""/>
          <p:cNvSpPr txBox="1"/>
          <p:nvPr>
            <p:custDataLst>
              <p:tags r:id="rId13"/>
            </p:custDataLst>
          </p:nvPr>
        </p:nvSpPr>
        <p:spPr>
          <a:xfrm>
            <a:off x="6400800" y="64008"/>
            <a:ext cx="184731" cy="523220"/>
          </a:xfrm>
          <a:prstGeom prst="rect">
            <a:avLst/>
          </a:prstGeom>
          <a:noFill/>
        </p:spPr>
        <p:txBody>
          <a:bodyPr wrap="none">
            <a:spAutoFit/>
          </a:bodyPr>
          <a:lstStyle>
            <a:defPPr>
              <a:defRPr lang="zh-CN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/>
          </a:p>
          <a:p>
            <a:pPr>
              <a:defRPr sz="1000" b="1">
                <a:solidFill>
                  <a:srgbClr val="E2F0D9"/>
                </a:solidFill>
              </a:defRPr>
            </a:pPr>
            <a:endParaRPr/>
          </a:p>
        </p:txBody>
      </p:sp>
    </p:spTree>
    <p:extLst>
      <p:ext uri="{BB962C8B-B14F-4D97-AF65-F5344CB8AC3E}">
        <p14:creationId xmlns:p14="http://schemas.microsoft.com/office/powerpoint/2010/main" val="235780684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 nodeType="clickPar">
                      <p:stCondLst>
                        <p:cond delay="indefinite"/>
                      </p:stCondLst>
                      <p:childTnLst>
                        <p:par>
                          <p:cTn id="2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14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https://d.book118.com/355200003030011110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655"/>
</p:tagLst>
</file>

<file path=ppt/tags/tag2.xml><?xml version="1.0" encoding="utf-8"?>
<p:tagLst xmlns:p="http://schemas.openxmlformats.org/presentationml/2006/main">
  <p:tag name="AS_UNIQUEID" val="656"/>
</p:tagLst>
</file>

<file path=ppt/tags/tag3.xml><?xml version="1.0" encoding="utf-8"?>
<p:tagLst xmlns:p="http://schemas.openxmlformats.org/presentationml/2006/main">
  <p:tag name="AS_UNIQUEID" val="657"/>
</p:tagLst>
</file>

<file path=ppt/tags/tag4.xml><?xml version="1.0" encoding="utf-8"?>
<p:tagLst xmlns:p="http://schemas.openxmlformats.org/presentationml/2006/main">
  <p:tag name="AS_UNIQUEID" val="658"/>
</p:tagLst>
</file>

<file path=ppt/tags/tag5.xml><?xml version="1.0" encoding="utf-8"?>
<p:tagLst xmlns:p="http://schemas.openxmlformats.org/presentationml/2006/main">
  <p:tag name="AS_UNIQUEID" val="659"/>
</p:tagLst>
</file>

<file path=ppt/tags/tag6.xml><?xml version="1.0" encoding="utf-8"?>
<p:tagLst xmlns:p="http://schemas.openxmlformats.org/presentationml/2006/main">
  <p:tag name="AS_UNIQUEID" val="660"/>
</p:tagLst>
</file>

<file path=ppt/tags/tag7.xml><?xml version="1.0" encoding="utf-8"?>
<p:tagLst xmlns:p="http://schemas.openxmlformats.org/presentationml/2006/main">
  <p:tag name="AS_UNIQUEID" val="661"/>
</p:tagLst>
</file>

<file path=ppt/tags/tag8.xml><?xml version="1.0" encoding="utf-8"?>
<p:tagLst xmlns:p="http://schemas.openxmlformats.org/presentationml/2006/main">
  <p:tag name="AS_UNIQUEID" val="662"/>
</p:tagLst>
</file>

<file path=ppt/tags/tag9.xml><?xml version="1.0" encoding="utf-8"?>
<p:tagLst xmlns:p="http://schemas.openxmlformats.org/presentationml/2006/main">
  <p:tag name="AS_UNIQUEID" val="663"/>
</p:tagLst>
</file>

<file path=ppt/tags/tag10.xml><?xml version="1.0" encoding="utf-8"?>
<p:tagLst xmlns:p="http://schemas.openxmlformats.org/presentationml/2006/main">
  <p:tag name="AS_UNIQUEID" val="664"/>
</p:tagLst>
</file>

<file path=ppt/tags/tag11.xml><?xml version="1.0" encoding="utf-8"?>
<p:tagLst xmlns:p="http://schemas.openxmlformats.org/presentationml/2006/main">
  <p:tag name="AS_UNIQUEID" val="665"/>
</p:tagLst>
</file>

<file path=ppt/tags/tag12.xml><?xml version="1.0" encoding="utf-8"?>
<p:tagLst xmlns:p="http://schemas.openxmlformats.org/presentationml/2006/main">
  <p:tag name="AS_UNIQUEID" val="666"/>
</p:tagLst>
</file>

<file path=ppt/tags/tag13.xml><?xml version="1.0" encoding="utf-8"?>
<p:tagLst xmlns:p="http://schemas.openxmlformats.org/presentationml/2006/main">
  <p:tag name="AS_UNIQUEID" val="667"/>
</p:tagLst>
</file>

<file path=ppt/tags/tag14.xml><?xml version="1.0" encoding="utf-8"?>
<p:tagLst xmlns:p="http://schemas.openxmlformats.org/presentationml/2006/main">
  <p:tag name="AS_UNIQUEID" val="668"/>
</p:tagLst>
</file>

<file path=ppt/tags/tag15.xml><?xml version="1.0" encoding="utf-8"?>
<p:tagLst xmlns:p="http://schemas.openxmlformats.org/presentationml/2006/main">
  <p:tag name="AS_UNIQUEID" val="669"/>
</p:tagLst>
</file>

<file path=ppt/tags/tag16.xml><?xml version="1.0" encoding="utf-8"?>
<p:tagLst xmlns:p="http://schemas.openxmlformats.org/presentationml/2006/main">
  <p:tag name="AS_UNIQUEID" val="670"/>
</p:tagLst>
</file>

<file path=ppt/tags/tag17.xml><?xml version="1.0" encoding="utf-8"?>
<p:tagLst xmlns:p="http://schemas.openxmlformats.org/presentationml/2006/main">
  <p:tag name="AS_UNIQUEID" val="671"/>
</p:tagLst>
</file>

<file path=ppt/tags/tag18.xml><?xml version="1.0" encoding="utf-8"?>
<p:tagLst xmlns:p="http://schemas.openxmlformats.org/presentationml/2006/main">
  <p:tag name="AS_UNIQUEID" val="672"/>
</p:tagLst>
</file>

<file path=ppt/tags/tag19.xml><?xml version="1.0" encoding="utf-8"?>
<p:tagLst xmlns:p="http://schemas.openxmlformats.org/presentationml/2006/main">
  <p:tag name="AS_UNIQUEID" val="673"/>
</p:tagLst>
</file>

<file path=ppt/tags/tag20.xml><?xml version="1.0" encoding="utf-8"?>
<p:tagLst xmlns:p="http://schemas.openxmlformats.org/presentationml/2006/main">
  <p:tag name="AS_UNIQUEID" val="674"/>
</p:tagLst>
</file>

<file path=ppt/tags/tag21.xml><?xml version="1.0" encoding="utf-8"?>
<p:tagLst xmlns:p="http://schemas.openxmlformats.org/presentationml/2006/main">
  <p:tag name="AS_UNIQUEID" val="675"/>
</p:tagLst>
</file>

<file path=ppt/tags/tag22.xml><?xml version="1.0" encoding="utf-8"?>
<p:tagLst xmlns:p="http://schemas.openxmlformats.org/presentationml/2006/main">
  <p:tag name="AS_UNIQUEID" val="676"/>
</p:tagLst>
</file>

<file path=ppt/tags/tag23.xml><?xml version="1.0" encoding="utf-8"?>
<p:tagLst xmlns:p="http://schemas.openxmlformats.org/presentationml/2006/main">
  <p:tag name="AS_UNIQUEID" val="677"/>
</p:tagLst>
</file>

<file path=ppt/tags/tag24.xml><?xml version="1.0" encoding="utf-8"?>
<p:tagLst xmlns:p="http://schemas.openxmlformats.org/presentationml/2006/main">
  <p:tag name="AS_UNIQUEID" val="678"/>
</p:tagLst>
</file>

<file path=ppt/tags/tag25.xml><?xml version="1.0" encoding="utf-8"?>
<p:tagLst xmlns:p="http://schemas.openxmlformats.org/presentationml/2006/main">
  <p:tag name="AS_UNIQUEID" val="679"/>
</p:tagLst>
</file>

<file path=ppt/tags/tag26.xml><?xml version="1.0" encoding="utf-8"?>
<p:tagLst xmlns:p="http://schemas.openxmlformats.org/presentationml/2006/main">
  <p:tag name="AS_UNIQUEID" val="680"/>
</p:tagLst>
</file>

<file path=ppt/tags/tag27.xml><?xml version="1.0" encoding="utf-8"?>
<p:tagLst xmlns:p="http://schemas.openxmlformats.org/presentationml/2006/main">
  <p:tag name="AS_UNIQUEID" val="681"/>
</p:tagLst>
</file>

<file path=ppt/tags/tag28.xml><?xml version="1.0" encoding="utf-8"?>
<p:tagLst xmlns:p="http://schemas.openxmlformats.org/presentationml/2006/main">
  <p:tag name="AS_UNIQUEID" val="682"/>
</p:tagLst>
</file>

<file path=ppt/tags/tag29.xml><?xml version="1.0" encoding="utf-8"?>
<p:tagLst xmlns:p="http://schemas.openxmlformats.org/presentationml/2006/main">
  <p:tag name="AS_UNIQUEID" val="683"/>
</p:tagLst>
</file>

<file path=ppt/tags/tag30.xml><?xml version="1.0" encoding="utf-8"?>
<p:tagLst xmlns:p="http://schemas.openxmlformats.org/presentationml/2006/main">
  <p:tag name="AS_UNIQUEID" val="684"/>
</p:tagLst>
</file>

<file path=ppt/tags/tag31.xml><?xml version="1.0" encoding="utf-8"?>
<p:tagLst xmlns:p="http://schemas.openxmlformats.org/presentationml/2006/main">
  <p:tag name="AS_UNIQUEID" val="685"/>
</p:tagLst>
</file>

<file path=ppt/tags/tag32.xml><?xml version="1.0" encoding="utf-8"?>
<p:tagLst xmlns:p="http://schemas.openxmlformats.org/presentationml/2006/main">
  <p:tag name="AS_UNIQUEID" val="686"/>
</p:tagLst>
</file>

<file path=ppt/tags/tag33.xml><?xml version="1.0" encoding="utf-8"?>
<p:tagLst xmlns:p="http://schemas.openxmlformats.org/presentationml/2006/main">
  <p:tag name="AS_UNIQUEID" val="687"/>
</p:tagLst>
</file>

<file path=ppt/tags/tag34.xml><?xml version="1.0" encoding="utf-8"?>
<p:tagLst xmlns:p="http://schemas.openxmlformats.org/presentationml/2006/main">
  <p:tag name="AS_UNIQUEID" val="688"/>
</p:tagLst>
</file>

<file path=ppt/tags/tag35.xml><?xml version="1.0" encoding="utf-8"?>
<p:tagLst xmlns:p="http://schemas.openxmlformats.org/presentationml/2006/main">
  <p:tag name="AS_UNIQUEID" val="689"/>
</p:tagLst>
</file>

<file path=ppt/tags/tag36.xml><?xml version="1.0" encoding="utf-8"?>
<p:tagLst xmlns:p="http://schemas.openxmlformats.org/presentationml/2006/main">
  <p:tag name="AS_UNIQUEID" val="690"/>
</p:tagLst>
</file>

<file path=ppt/tags/tag37.xml><?xml version="1.0" encoding="utf-8"?>
<p:tagLst xmlns:p="http://schemas.openxmlformats.org/presentationml/2006/main">
  <p:tag name="AS_UNIQUEID" val="691"/>
</p:tagLst>
</file>

<file path=ppt/tags/tag38.xml><?xml version="1.0" encoding="utf-8"?>
<p:tagLst xmlns:p="http://schemas.openxmlformats.org/presentationml/2006/main">
  <p:tag name="AS_UNIQUEID" val="692"/>
</p:tagLst>
</file>

<file path=ppt/tags/tag39.xml><?xml version="1.0" encoding="utf-8"?>
<p:tagLst xmlns:p="http://schemas.openxmlformats.org/presentationml/2006/main">
  <p:tag name="AS_UNIQUEID" val="693"/>
</p:tagLst>
</file>

<file path=ppt/tags/tag40.xml><?xml version="1.0" encoding="utf-8"?>
<p:tagLst xmlns:p="http://schemas.openxmlformats.org/presentationml/2006/main">
  <p:tag name="AS_UNIQUEID" val="694"/>
</p:tagLst>
</file>

<file path=ppt/tags/tag41.xml><?xml version="1.0" encoding="utf-8"?>
<p:tagLst xmlns:p="http://schemas.openxmlformats.org/presentationml/2006/main">
  <p:tag name="AS_UNIQUEID" val="695"/>
</p:tagLst>
</file>

<file path=ppt/tags/tag42.xml><?xml version="1.0" encoding="utf-8"?>
<p:tagLst xmlns:p="http://schemas.openxmlformats.org/presentationml/2006/main">
  <p:tag name="AS_UNIQUEID" val="696"/>
</p:tagLst>
</file>

<file path=ppt/tags/tag43.xml><?xml version="1.0" encoding="utf-8"?>
<p:tagLst xmlns:p="http://schemas.openxmlformats.org/presentationml/2006/main">
  <p:tag name="AS_UNIQUEID" val="697"/>
</p:tagLst>
</file>

<file path=ppt/tags/tag44.xml><?xml version="1.0" encoding="utf-8"?>
<p:tagLst xmlns:p="http://schemas.openxmlformats.org/presentationml/2006/main">
  <p:tag name="AS_UNIQUEID" val="698"/>
</p:tagLst>
</file>

<file path=ppt/tags/tag45.xml><?xml version="1.0" encoding="utf-8"?>
<p:tagLst xmlns:p="http://schemas.openxmlformats.org/presentationml/2006/main">
  <p:tag name="AS_UNIQUEID" val="699"/>
</p:tagLst>
</file>

<file path=ppt/tags/tag46.xml><?xml version="1.0" encoding="utf-8"?>
<p:tagLst xmlns:p="http://schemas.openxmlformats.org/presentationml/2006/main">
  <p:tag name="AS_UNIQUEID" val="700"/>
</p:tagLst>
</file>

<file path=ppt/tags/tag47.xml><?xml version="1.0" encoding="utf-8"?>
<p:tagLst xmlns:p="http://schemas.openxmlformats.org/presentationml/2006/main">
  <p:tag name="AS_UNIQUEID" val="701"/>
</p:tagLst>
</file>

<file path=ppt/tags/tag48.xml><?xml version="1.0" encoding="utf-8"?>
<p:tagLst xmlns:p="http://schemas.openxmlformats.org/presentationml/2006/main">
  <p:tag name="AS_UNIQUEID" val="702"/>
</p:tagLst>
</file>

<file path=ppt/tags/tag49.xml><?xml version="1.0" encoding="utf-8"?>
<p:tagLst xmlns:p="http://schemas.openxmlformats.org/presentationml/2006/main">
  <p:tag name="AS_UNIQUEID" val="703"/>
</p:tagLst>
</file>

<file path=ppt/tags/tag50.xml><?xml version="1.0" encoding="utf-8"?>
<p:tagLst xmlns:p="http://schemas.openxmlformats.org/presentationml/2006/main">
  <p:tag name="AS_UNIQUEID" val="704"/>
</p:tagLst>
</file>

<file path=ppt/tags/tag51.xml><?xml version="1.0" encoding="utf-8"?>
<p:tagLst xmlns:p="http://schemas.openxmlformats.org/presentationml/2006/main">
  <p:tag name="AS_UNIQUEID" val="705"/>
</p:tagLst>
</file>

<file path=ppt/tags/tag52.xml><?xml version="1.0" encoding="utf-8"?>
<p:tagLst xmlns:p="http://schemas.openxmlformats.org/presentationml/2006/main">
  <p:tag name="AS_UNIQUEID" val="706"/>
</p:tagLst>
</file>

<file path=ppt/tags/tag53.xml><?xml version="1.0" encoding="utf-8"?>
<p:tagLst xmlns:p="http://schemas.openxmlformats.org/presentationml/2006/main">
  <p:tag name="AS_UNIQUEID" val="707"/>
</p:tagLst>
</file>

<file path=ppt/tags/tag54.xml><?xml version="1.0" encoding="utf-8"?>
<p:tagLst xmlns:p="http://schemas.openxmlformats.org/presentationml/2006/main">
  <p:tag name="AS_UNIQUEID" val="708"/>
</p:tagLst>
</file>

<file path=ppt/tags/tag55.xml><?xml version="1.0" encoding="utf-8"?>
<p:tagLst xmlns:p="http://schemas.openxmlformats.org/presentationml/2006/main">
  <p:tag name="AS_UNIQUEID" val="709"/>
</p:tagLst>
</file>

<file path=ppt/tags/tag56.xml><?xml version="1.0" encoding="utf-8"?>
<p:tagLst xmlns:p="http://schemas.openxmlformats.org/presentationml/2006/main">
  <p:tag name="AS_UNIQUEID" val="710"/>
</p:tagLst>
</file>

<file path=ppt/tags/tag57.xml><?xml version="1.0" encoding="utf-8"?>
<p:tagLst xmlns:p="http://schemas.openxmlformats.org/presentationml/2006/main">
  <p:tag name="AS_UNIQUEID" val="711"/>
</p:tagLst>
</file>

<file path=ppt/tags/tag58.xml><?xml version="1.0" encoding="utf-8"?>
<p:tagLst xmlns:p="http://schemas.openxmlformats.org/presentationml/2006/main">
  <p:tag name="AS_UNIQUEID" val="712"/>
</p:tagLst>
</file>

<file path=ppt/tags/tag59.xml><?xml version="1.0" encoding="utf-8"?>
<p:tagLst xmlns:p="http://schemas.openxmlformats.org/presentationml/2006/main">
  <p:tag name="AS_UNIQUEID" val="713"/>
</p:tagLst>
</file>

<file path=ppt/tags/tag60.xml><?xml version="1.0" encoding="utf-8"?>
<p:tagLst xmlns:p="http://schemas.openxmlformats.org/presentationml/2006/main">
  <p:tag name="AS_UNIQUEID" val="714"/>
</p:tagLst>
</file>

<file path=ppt/tags/tag61.xml><?xml version="1.0" encoding="utf-8"?>
<p:tagLst xmlns:p="http://schemas.openxmlformats.org/presentationml/2006/main">
  <p:tag name="AS_UNIQUEID" val="715"/>
</p:tagLst>
</file>

<file path=ppt/tags/tag62.xml><?xml version="1.0" encoding="utf-8"?>
<p:tagLst xmlns:p="http://schemas.openxmlformats.org/presentationml/2006/main">
  <p:tag name="AS_UNIQUEID" val="716"/>
</p:tagLst>
</file>

<file path=ppt/tags/tag63.xml><?xml version="1.0" encoding="utf-8"?>
<p:tagLst xmlns:p="http://schemas.openxmlformats.org/presentationml/2006/main">
  <p:tag name="AS_UNIQUEID" val="717"/>
</p:tagLst>
</file>

<file path=ppt/tags/tag64.xml><?xml version="1.0" encoding="utf-8"?>
<p:tagLst xmlns:p="http://schemas.openxmlformats.org/presentationml/2006/main">
  <p:tag name="AS_UNIQUEID" val="718"/>
</p:tagLst>
</file>

<file path=ppt/tags/tag65.xml><?xml version="1.0" encoding="utf-8"?>
<p:tagLst xmlns:p="http://schemas.openxmlformats.org/presentationml/2006/main">
  <p:tag name="AS_UNIQUEID" val="719"/>
</p:tagLst>
</file>

<file path=ppt/tags/tag66.xml><?xml version="1.0" encoding="utf-8"?>
<p:tagLst xmlns:p="http://schemas.openxmlformats.org/presentationml/2006/main">
  <p:tag name="AS_UNIQUEID" val="720"/>
</p:tagLst>
</file>

<file path=ppt/tags/tag67.xml><?xml version="1.0" encoding="utf-8"?>
<p:tagLst xmlns:p="http://schemas.openxmlformats.org/presentationml/2006/main">
  <p:tag name="AS_UNIQUEID" val="721"/>
</p:tagLst>
</file>

<file path=ppt/tags/tag68.xml><?xml version="1.0" encoding="utf-8"?>
<p:tagLst xmlns:p="http://schemas.openxmlformats.org/presentationml/2006/main">
  <p:tag name="AS_UNIQUEID" val="722"/>
</p:tagLst>
</file>

<file path=ppt/tags/tag69.xml><?xml version="1.0" encoding="utf-8"?>
<p:tagLst xmlns:p="http://schemas.openxmlformats.org/presentationml/2006/main">
  <p:tag name="AS_UNIQUEID" val="723"/>
</p:tagLst>
</file>

<file path=ppt/tags/tag70.xml><?xml version="1.0" encoding="utf-8"?>
<p:tagLst xmlns:p="http://schemas.openxmlformats.org/presentationml/2006/main">
  <p:tag name="AS_UNIQUEID" val="724"/>
</p:tagLst>
</file>

<file path=ppt/tags/tag71.xml><?xml version="1.0" encoding="utf-8"?>
<p:tagLst xmlns:p="http://schemas.openxmlformats.org/presentationml/2006/main">
  <p:tag name="AS_UNIQUEID" val="725"/>
</p:tagLst>
</file>

<file path=ppt/tags/tag72.xml><?xml version="1.0" encoding="utf-8"?>
<p:tagLst xmlns:p="http://schemas.openxmlformats.org/presentationml/2006/main">
  <p:tag name="AS_UNIQUEID" val="726"/>
</p:tagLst>
</file>

<file path=ppt/tags/tag73.xml><?xml version="1.0" encoding="utf-8"?>
<p:tagLst xmlns:p="http://schemas.openxmlformats.org/presentationml/2006/main">
  <p:tag name="AS_UNIQUEID" val="727"/>
</p:tagLst>
</file>

<file path=ppt/tags/tag74.xml><?xml version="1.0" encoding="utf-8"?>
<p:tagLst xmlns:p="http://schemas.openxmlformats.org/presentationml/2006/main">
  <p:tag name="AS_UNIQUEID" val="728"/>
</p:tagLst>
</file>

<file path=ppt/tags/tag75.xml><?xml version="1.0" encoding="utf-8"?>
<p:tagLst xmlns:p="http://schemas.openxmlformats.org/presentationml/2006/main">
  <p:tag name="AS_UNIQUEID" val="729"/>
</p:tagLst>
</file>

<file path=ppt/tags/tag76.xml><?xml version="1.0" encoding="utf-8"?>
<p:tagLst xmlns:p="http://schemas.openxmlformats.org/presentationml/2006/main">
  <p:tag name="AS_UNIQUEID" val="287"/>
</p:tagLst>
</file>

<file path=ppt/tags/tag77.xml><?xml version="1.0" encoding="utf-8"?>
<p:tagLst xmlns:p="http://schemas.openxmlformats.org/presentationml/2006/main">
  <p:tag name="AS_UNIQUEID" val="286"/>
</p:tagLst>
</file>

<file path=ppt/tags/tag78.xml><?xml version="1.0" encoding="utf-8"?>
<p:tagLst xmlns:p="http://schemas.openxmlformats.org/presentationml/2006/main">
  <p:tag name="AS_UNIQUEID" val="284"/>
</p:tagLst>
</file>

<file path=ppt/tags/tag79.xml><?xml version="1.0" encoding="utf-8"?>
<p:tagLst xmlns:p="http://schemas.openxmlformats.org/presentationml/2006/main">
  <p:tag name="AS_UNIQUEID" val="285"/>
</p:tagLst>
</file>

<file path=ppt/tags/tag80.xml><?xml version="1.0" encoding="utf-8"?>
<p:tagLst xmlns:p="http://schemas.openxmlformats.org/presentationml/2006/main">
  <p:tag name="AS_UNIQUEID" val="288"/>
</p:tagLst>
</file>

<file path=ppt/tags/tag81.xml><?xml version="1.0" encoding="utf-8"?>
<p:tagLst xmlns:p="http://schemas.openxmlformats.org/presentationml/2006/main">
  <p:tag name="AS_UNIQUEID" val="289"/>
</p:tagLst>
</file>

<file path=ppt/tags/tag82.xml><?xml version="1.0" encoding="utf-8"?>
<p:tagLst xmlns:p="http://schemas.openxmlformats.org/presentationml/2006/main">
  <p:tag name="AS_UNIQUEID" val="290"/>
</p:tagLst>
</file>

<file path=ppt/tags/tag83.xml><?xml version="1.0" encoding="utf-8"?>
<p:tagLst xmlns:p="http://schemas.openxmlformats.org/presentationml/2006/main">
  <p:tag name="AS_UNIQUEID" val="291"/>
</p:tagLst>
</file>

<file path=ppt/tags/tag84.xml><?xml version="1.0" encoding="utf-8"?>
<p:tagLst xmlns:p="http://schemas.openxmlformats.org/presentationml/2006/main">
  <p:tag name="AS_UNIQUEID" val="292"/>
</p:tagLst>
</file>

<file path=ppt/tags/tag85.xml><?xml version="1.0" encoding="utf-8"?>
<p:tagLst xmlns:p="http://schemas.openxmlformats.org/presentationml/2006/main">
  <p:tag name="AS_UNIQUEID" val="293"/>
</p:tagLst>
</file>

<file path=ppt/tags/tag86.xml><?xml version="1.0" encoding="utf-8"?>
<p:tagLst xmlns:p="http://schemas.openxmlformats.org/presentationml/2006/main">
  <p:tag name="AS_UNIQUEID" val="294"/>
</p:tagLst>
</file>

<file path=ppt/tags/tag87.xml><?xml version="1.0" encoding="utf-8"?>
<p:tagLst xmlns:p="http://schemas.openxmlformats.org/presentationml/2006/main">
  <p:tag name="AS_UNIQUEID" val="295"/>
</p:tagLst>
</file>

<file path=ppt/tags/tag88.xml><?xml version="1.0" encoding="utf-8"?>
<p:tagLst xmlns:p="http://schemas.openxmlformats.org/presentationml/2006/main">
  <p:tag name="AS_UNIQUEID" val="296"/>
</p:tagLst>
</file>

<file path=ppt/tags/tag89.xml><?xml version="1.0" encoding="utf-8"?>
<p:tagLst xmlns:p="http://schemas.openxmlformats.org/presentationml/2006/main">
  <p:tag name="AS_UNIQUEID" val="297"/>
</p:tagLst>
</file>

<file path=ppt/tags/tag90.xml><?xml version="1.0" encoding="utf-8"?>
<p:tagLst xmlns:p="http://schemas.openxmlformats.org/presentationml/2006/main">
  <p:tag name="AS_UNIQUEID" val="298"/>
</p:tagLst>
</file>

<file path=ppt/tags/tag91.xml><?xml version="1.0" encoding="utf-8"?>
<p:tagLst xmlns:p="http://schemas.openxmlformats.org/presentationml/2006/main">
  <p:tag name="AS_UNIQUEID" val="299"/>
</p:tagLst>
</file>

<file path=ppt/tags/tag92.xml><?xml version="1.0" encoding="utf-8"?>
<p:tagLst xmlns:p="http://schemas.openxmlformats.org/presentationml/2006/main">
  <p:tag name="AS_UNIQUEID" val="300"/>
</p:tagLst>
</file>

<file path=ppt/tags/tag93.xml><?xml version="1.0" encoding="utf-8"?>
<p:tagLst xmlns:p="http://schemas.openxmlformats.org/presentationml/2006/main">
  <p:tag name="AS_UNIQUEID" val="301"/>
</p:tagLst>
</file>

<file path=ppt/tags/tag94.xml><?xml version="1.0" encoding="utf-8"?>
<p:tagLst xmlns:p="http://schemas.openxmlformats.org/presentationml/2006/main">
  <p:tag name="AS_UNIQUEID" val="302"/>
</p:tagLst>
</file>

<file path=ppt/tags/tag95.xml><?xml version="1.0" encoding="utf-8"?>
<p:tagLst xmlns:p="http://schemas.openxmlformats.org/presentationml/2006/main">
  <p:tag name="AS_UNIQUEID" val="303"/>
</p:tagLst>
</file>

<file path=ppt/tags/tag96.xml><?xml version="1.0" encoding="utf-8"?>
<p:tagLst xmlns:p="http://schemas.openxmlformats.org/presentationml/2006/main">
  <p:tag name="AS_UNIQUEID" val="304"/>
</p:tagLst>
</file>

<file path=ppt/tags/tag97.xml><?xml version="1.0" encoding="utf-8"?>
<p:tagLst xmlns:p="http://schemas.openxmlformats.org/presentationml/2006/main">
  <p:tag name="AS_UNIQUEID" val="305"/>
</p:tagLst>
</file>

<file path=ppt/tags/tag98.xml><?xml version="1.0" encoding="utf-8"?>
<p:tagLst xmlns:p="http://schemas.openxmlformats.org/presentationml/2006/main">
  <p:tag name="AS_UNIQUEID" val="306"/>
</p:tagLst>
</file>

<file path=ppt/tags/tag99.xml><?xml version="1.0" encoding="utf-8"?>
<p:tagLst xmlns:p="http://schemas.openxmlformats.org/presentationml/2006/main">
  <p:tag name="AS_UNIQUEID" val="307"/>
</p:tagLst>
</file>

<file path=ppt/tags/tag100.xml><?xml version="1.0" encoding="utf-8"?>
<p:tagLst xmlns:p="http://schemas.openxmlformats.org/presentationml/2006/main">
  <p:tag name="AS_UNIQUEID" val="308"/>
</p:tagLst>
</file>

<file path=ppt/tags/tag101.xml><?xml version="1.0" encoding="utf-8"?>
<p:tagLst xmlns:p="http://schemas.openxmlformats.org/presentationml/2006/main">
  <p:tag name="AS_UNIQUEID" val="309"/>
</p:tagLst>
</file>

<file path=ppt/tags/tag102.xml><?xml version="1.0" encoding="utf-8"?>
<p:tagLst xmlns:p="http://schemas.openxmlformats.org/presentationml/2006/main">
  <p:tag name="AS_UNIQUEID" val="310"/>
</p:tagLst>
</file>

<file path=ppt/tags/tag103.xml><?xml version="1.0" encoding="utf-8"?>
<p:tagLst xmlns:p="http://schemas.openxmlformats.org/presentationml/2006/main">
  <p:tag name="AS_UNIQUEID" val="311"/>
</p:tagLst>
</file>

<file path=ppt/tags/tag104.xml><?xml version="1.0" encoding="utf-8"?>
<p:tagLst xmlns:p="http://schemas.openxmlformats.org/presentationml/2006/main">
  <p:tag name="AS_UNIQUEID" val="312"/>
</p:tagLst>
</file>

<file path=ppt/tags/tag105.xml><?xml version="1.0" encoding="utf-8"?>
<p:tagLst xmlns:p="http://schemas.openxmlformats.org/presentationml/2006/main">
  <p:tag name="AS_UNIQUEID" val="313"/>
</p:tagLst>
</file>

<file path=ppt/tags/tag106.xml><?xml version="1.0" encoding="utf-8"?>
<p:tagLst xmlns:p="http://schemas.openxmlformats.org/presentationml/2006/main">
  <p:tag name="AS_UNIQUEID" val="314"/>
</p:tagLst>
</file>

<file path=ppt/tags/tag107.xml><?xml version="1.0" encoding="utf-8"?>
<p:tagLst xmlns:p="http://schemas.openxmlformats.org/presentationml/2006/main">
  <p:tag name="AS_UNIQUEID" val="315"/>
</p:tagLst>
</file>

<file path=ppt/tags/tag108.xml><?xml version="1.0" encoding="utf-8"?>
<p:tagLst xmlns:p="http://schemas.openxmlformats.org/presentationml/2006/main">
  <p:tag name="AS_UNIQUEID" val="316"/>
</p:tagLst>
</file>

<file path=ppt/tags/tag109.xml><?xml version="1.0" encoding="utf-8"?>
<p:tagLst xmlns:p="http://schemas.openxmlformats.org/presentationml/2006/main">
  <p:tag name="AS_UNIQUEID" val="317"/>
</p:tagLst>
</file>

<file path=ppt/tags/tag110.xml><?xml version="1.0" encoding="utf-8"?>
<p:tagLst xmlns:p="http://schemas.openxmlformats.org/presentationml/2006/main">
  <p:tag name="AS_UNIQUEID" val="318"/>
</p:tagLst>
</file>

<file path=ppt/tags/tag111.xml><?xml version="1.0" encoding="utf-8"?>
<p:tagLst xmlns:p="http://schemas.openxmlformats.org/presentationml/2006/main">
  <p:tag name="AS_UNIQUEID" val="319"/>
</p:tagLst>
</file>

<file path=ppt/tags/tag112.xml><?xml version="1.0" encoding="utf-8"?>
<p:tagLst xmlns:p="http://schemas.openxmlformats.org/presentationml/2006/main">
  <p:tag name="AS_UNIQUEID" val="320"/>
</p:tagLst>
</file>

<file path=ppt/tags/tag113.xml><?xml version="1.0" encoding="utf-8"?>
<p:tagLst xmlns:p="http://schemas.openxmlformats.org/presentationml/2006/main">
  <p:tag name="AS_UNIQUEID" val="321"/>
</p:tagLst>
</file>

<file path=ppt/tags/tag114.xml><?xml version="1.0" encoding="utf-8"?>
<p:tagLst xmlns:p="http://schemas.openxmlformats.org/presentationml/2006/main">
  <p:tag name="AS_UNIQUEID" val="322"/>
</p:tagLst>
</file>

<file path=ppt/tags/tag115.xml><?xml version="1.0" encoding="utf-8"?>
<p:tagLst xmlns:p="http://schemas.openxmlformats.org/presentationml/2006/main">
  <p:tag name="AS_UNIQUEID" val="323"/>
</p:tagLst>
</file>

<file path=ppt/tags/tag116.xml><?xml version="1.0" encoding="utf-8"?>
<p:tagLst xmlns:p="http://schemas.openxmlformats.org/presentationml/2006/main">
  <p:tag name="AS_UNIQUEID" val="324"/>
</p:tagLst>
</file>

<file path=ppt/tags/tag117.xml><?xml version="1.0" encoding="utf-8"?>
<p:tagLst xmlns:p="http://schemas.openxmlformats.org/presentationml/2006/main">
  <p:tag name="AS_UNIQUEID" val="325"/>
</p:tagLst>
</file>

<file path=ppt/tags/tag118.xml><?xml version="1.0" encoding="utf-8"?>
<p:tagLst xmlns:p="http://schemas.openxmlformats.org/presentationml/2006/main">
  <p:tag name="AS_UNIQUEID" val="326"/>
</p:tagLst>
</file>

<file path=ppt/tags/tag119.xml><?xml version="1.0" encoding="utf-8"?>
<p:tagLst xmlns:p="http://schemas.openxmlformats.org/presentationml/2006/main">
  <p:tag name="AS_UNIQUEID" val="327"/>
</p:tagLst>
</file>

<file path=ppt/tags/tag120.xml><?xml version="1.0" encoding="utf-8"?>
<p:tagLst xmlns:p="http://schemas.openxmlformats.org/presentationml/2006/main">
  <p:tag name="AS_UNIQUEID" val="328"/>
</p:tagLst>
</file>

<file path=ppt/tags/tag121.xml><?xml version="1.0" encoding="utf-8"?>
<p:tagLst xmlns:p="http://schemas.openxmlformats.org/presentationml/2006/main">
  <p:tag name="AS_UNIQUEID" val="329"/>
</p:tagLst>
</file>

<file path=ppt/tags/tag122.xml><?xml version="1.0" encoding="utf-8"?>
<p:tagLst xmlns:p="http://schemas.openxmlformats.org/presentationml/2006/main">
  <p:tag name="AS_UNIQUEID" val="330"/>
</p:tagLst>
</file>

<file path=ppt/tags/tag123.xml><?xml version="1.0" encoding="utf-8"?>
<p:tagLst xmlns:p="http://schemas.openxmlformats.org/presentationml/2006/main">
  <p:tag name="AS_UNIQUEID" val="331"/>
</p:tagLst>
</file>

<file path=ppt/tags/tag124.xml><?xml version="1.0" encoding="utf-8"?>
<p:tagLst xmlns:p="http://schemas.openxmlformats.org/presentationml/2006/main">
  <p:tag name="AS_UNIQUEID" val="332"/>
</p:tagLst>
</file>

<file path=ppt/tags/tag125.xml><?xml version="1.0" encoding="utf-8"?>
<p:tagLst xmlns:p="http://schemas.openxmlformats.org/presentationml/2006/main">
  <p:tag name="AS_UNIQUEID" val="333"/>
</p:tagLst>
</file>

<file path=ppt/tags/tag126.xml><?xml version="1.0" encoding="utf-8"?>
<p:tagLst xmlns:p="http://schemas.openxmlformats.org/presentationml/2006/main">
  <p:tag name="AS_UNIQUEID" val="334"/>
</p:tagLst>
</file>

<file path=ppt/tags/tag127.xml><?xml version="1.0" encoding="utf-8"?>
<p:tagLst xmlns:p="http://schemas.openxmlformats.org/presentationml/2006/main">
  <p:tag name="AS_UNIQUEID" val="335"/>
</p:tagLst>
</file>

<file path=ppt/tags/tag128.xml><?xml version="1.0" encoding="utf-8"?>
<p:tagLst xmlns:p="http://schemas.openxmlformats.org/presentationml/2006/main">
  <p:tag name="AS_UNIQUEID" val="336"/>
</p:tagLst>
</file>

<file path=ppt/tags/tag129.xml><?xml version="1.0" encoding="utf-8"?>
<p:tagLst xmlns:p="http://schemas.openxmlformats.org/presentationml/2006/main">
  <p:tag name="AS_UNIQUEID" val="337"/>
</p:tagLst>
</file>

<file path=ppt/tags/tag130.xml><?xml version="1.0" encoding="utf-8"?>
<p:tagLst xmlns:p="http://schemas.openxmlformats.org/presentationml/2006/main">
  <p:tag name="AS_UNIQUEID" val="338"/>
</p:tagLst>
</file>

<file path=ppt/tags/tag131.xml><?xml version="1.0" encoding="utf-8"?>
<p:tagLst xmlns:p="http://schemas.openxmlformats.org/presentationml/2006/main">
  <p:tag name="AS_UNIQUEID" val="339"/>
</p:tagLst>
</file>

<file path=ppt/tags/tag132.xml><?xml version="1.0" encoding="utf-8"?>
<p:tagLst xmlns:p="http://schemas.openxmlformats.org/presentationml/2006/main">
  <p:tag name="AS_UNIQUEID" val="340"/>
</p:tagLst>
</file>

<file path=ppt/tags/tag133.xml><?xml version="1.0" encoding="utf-8"?>
<p:tagLst xmlns:p="http://schemas.openxmlformats.org/presentationml/2006/main">
  <p:tag name="AS_UNIQUEID" val="341"/>
</p:tagLst>
</file>

<file path=ppt/tags/tag134.xml><?xml version="1.0" encoding="utf-8"?>
<p:tagLst xmlns:p="http://schemas.openxmlformats.org/presentationml/2006/main">
  <p:tag name="AS_UNIQUEID" val="342"/>
</p:tagLst>
</file>

<file path=ppt/tags/tag135.xml><?xml version="1.0" encoding="utf-8"?>
<p:tagLst xmlns:p="http://schemas.openxmlformats.org/presentationml/2006/main">
  <p:tag name="AS_UNIQUEID" val="343"/>
</p:tagLst>
</file>

<file path=ppt/tags/tag136.xml><?xml version="1.0" encoding="utf-8"?>
<p:tagLst xmlns:p="http://schemas.openxmlformats.org/presentationml/2006/main">
  <p:tag name="AS_UNIQUEID" val="344"/>
</p:tagLst>
</file>

<file path=ppt/tags/tag137.xml><?xml version="1.0" encoding="utf-8"?>
<p:tagLst xmlns:p="http://schemas.openxmlformats.org/presentationml/2006/main">
  <p:tag name="AS_UNIQUEID" val="345"/>
</p:tagLst>
</file>

<file path=ppt/tags/tag138.xml><?xml version="1.0" encoding="utf-8"?>
<p:tagLst xmlns:p="http://schemas.openxmlformats.org/presentationml/2006/main">
  <p:tag name="AS_UNIQUEID" val="346"/>
</p:tagLst>
</file>

<file path=ppt/tags/tag139.xml><?xml version="1.0" encoding="utf-8"?>
<p:tagLst xmlns:p="http://schemas.openxmlformats.org/presentationml/2006/main">
  <p:tag name="AS_UNIQUEID" val="347"/>
</p:tagLst>
</file>

<file path=ppt/tags/tag140.xml><?xml version="1.0" encoding="utf-8"?>
<p:tagLst xmlns:p="http://schemas.openxmlformats.org/presentationml/2006/main">
  <p:tag name="AS_UNIQUEID" val="348"/>
</p:tagLst>
</file>

<file path=ppt/tags/tag141.xml><?xml version="1.0" encoding="utf-8"?>
<p:tagLst xmlns:p="http://schemas.openxmlformats.org/presentationml/2006/main">
  <p:tag name="AS_UNIQUEID" val="349"/>
</p:tagLst>
</file>

<file path=ppt/tags/tag142.xml><?xml version="1.0" encoding="utf-8"?>
<p:tagLst xmlns:p="http://schemas.openxmlformats.org/presentationml/2006/main">
  <p:tag name="AS_UNIQUEID" val="350"/>
</p:tagLst>
</file>

<file path=ppt/tags/tag143.xml><?xml version="1.0" encoding="utf-8"?>
<p:tagLst xmlns:p="http://schemas.openxmlformats.org/presentationml/2006/main">
  <p:tag name="AS_UNIQUEID" val="351"/>
</p:tagLst>
</file>

<file path=ppt/tags/tag144.xml><?xml version="1.0" encoding="utf-8"?>
<p:tagLst xmlns:p="http://schemas.openxmlformats.org/presentationml/2006/main">
  <p:tag name="AS_UNIQUEID" val="352"/>
</p:tagLst>
</file>

<file path=ppt/tags/tag145.xml><?xml version="1.0" encoding="utf-8"?>
<p:tagLst xmlns:p="http://schemas.openxmlformats.org/presentationml/2006/main">
  <p:tag name="AS_UNIQUEID" val="353"/>
</p:tagLst>
</file>

<file path=ppt/tags/tag146.xml><?xml version="1.0" encoding="utf-8"?>
<p:tagLst xmlns:p="http://schemas.openxmlformats.org/presentationml/2006/main">
  <p:tag name="AS_UNIQUEID" val="354"/>
</p:tagLst>
</file>

<file path=ppt/tags/tag147.xml><?xml version="1.0" encoding="utf-8"?>
<p:tagLst xmlns:p="http://schemas.openxmlformats.org/presentationml/2006/main">
  <p:tag name="AS_UNIQUEID" val="355"/>
</p:tagLst>
</file>

<file path=ppt/tags/tag148.xml><?xml version="1.0" encoding="utf-8"?>
<p:tagLst xmlns:p="http://schemas.openxmlformats.org/presentationml/2006/main">
  <p:tag name="AS_UNIQUEID" val="282"/>
</p:tagLst>
</file>

<file path=ppt/tags/tag149.xml><?xml version="1.0" encoding="utf-8"?>
<p:tagLst xmlns:p="http://schemas.openxmlformats.org/presentationml/2006/main">
  <p:tag name="AS_UNIQUEID" val="356"/>
</p:tagLst>
</file>

<file path=ppt/tags/tag150.xml><?xml version="1.0" encoding="utf-8"?>
<p:tagLst xmlns:p="http://schemas.openxmlformats.org/presentationml/2006/main">
  <p:tag name="AS_UNIQUEID" val="357"/>
</p:tagLst>
</file>

<file path=ppt/tags/tag151.xml><?xml version="1.0" encoding="utf-8"?>
<p:tagLst xmlns:p="http://schemas.openxmlformats.org/presentationml/2006/main">
  <p:tag name="AS_UNIQUEID" val="358"/>
</p:tagLst>
</file>

<file path=ppt/tags/tag152.xml><?xml version="1.0" encoding="utf-8"?>
<p:tagLst xmlns:p="http://schemas.openxmlformats.org/presentationml/2006/main">
  <p:tag name="AS_UNIQUEID" val="359"/>
</p:tagLst>
</file>

<file path=ppt/tags/tag153.xml><?xml version="1.0" encoding="utf-8"?>
<p:tagLst xmlns:p="http://schemas.openxmlformats.org/presentationml/2006/main">
  <p:tag name="AS_UNIQUEID" val="360"/>
</p:tagLst>
</file>

<file path=ppt/tags/tag154.xml><?xml version="1.0" encoding="utf-8"?>
<p:tagLst xmlns:p="http://schemas.openxmlformats.org/presentationml/2006/main">
  <p:tag name="AS_UNIQUEID" val="286"/>
</p:tagLst>
</file>

<file path=ppt/tags/tag155.xml><?xml version="1.0" encoding="utf-8"?>
<p:tagLst xmlns:p="http://schemas.openxmlformats.org/presentationml/2006/main">
  <p:tag name="AS_UNIQUEID" val="361"/>
</p:tagLst>
</file>

<file path=ppt/tags/tag156.xml><?xml version="1.0" encoding="utf-8"?>
<p:tagLst xmlns:p="http://schemas.openxmlformats.org/presentationml/2006/main">
  <p:tag name="AS_UNIQUEID" val="362"/>
</p:tagLst>
</file>

<file path=ppt/tags/tag157.xml><?xml version="1.0" encoding="utf-8"?>
<p:tagLst xmlns:p="http://schemas.openxmlformats.org/presentationml/2006/main">
  <p:tag name="AS_UNIQUEID" val="363"/>
</p:tagLst>
</file>

<file path=ppt/tags/tag158.xml><?xml version="1.0" encoding="utf-8"?>
<p:tagLst xmlns:p="http://schemas.openxmlformats.org/presentationml/2006/main">
  <p:tag name="AS_UNIQUEID" val="364"/>
</p:tagLst>
</file>

<file path=ppt/tags/tag159.xml><?xml version="1.0" encoding="utf-8"?>
<p:tagLst xmlns:p="http://schemas.openxmlformats.org/presentationml/2006/main">
  <p:tag name="AS_UNIQUEID" val="365"/>
</p:tagLst>
</file>

<file path=ppt/tags/tag160.xml><?xml version="1.0" encoding="utf-8"?>
<p:tagLst xmlns:p="http://schemas.openxmlformats.org/presentationml/2006/main">
  <p:tag name="AS_UNIQUEID" val="366"/>
</p:tagLst>
</file>

<file path=ppt/tags/tag161.xml><?xml version="1.0" encoding="utf-8"?>
<p:tagLst xmlns:p="http://schemas.openxmlformats.org/presentationml/2006/main">
  <p:tag name="AS_UNIQUEID" val="367"/>
</p:tagLst>
</file>

<file path=ppt/tags/tag162.xml><?xml version="1.0" encoding="utf-8"?>
<p:tagLst xmlns:p="http://schemas.openxmlformats.org/presentationml/2006/main">
  <p:tag name="AS_UNIQUEID" val="368"/>
</p:tagLst>
</file>

<file path=ppt/tags/tag163.xml><?xml version="1.0" encoding="utf-8"?>
<p:tagLst xmlns:p="http://schemas.openxmlformats.org/presentationml/2006/main">
  <p:tag name="AS_UNIQUEID" val="374"/>
</p:tagLst>
</file>

<file path=ppt/tags/tag164.xml><?xml version="1.0" encoding="utf-8"?>
<p:tagLst xmlns:p="http://schemas.openxmlformats.org/presentationml/2006/main">
  <p:tag name="AS_UNIQUEID" val="375"/>
</p:tagLst>
</file>

<file path=ppt/tags/tag165.xml><?xml version="1.0" encoding="utf-8"?>
<p:tagLst xmlns:p="http://schemas.openxmlformats.org/presentationml/2006/main">
  <p:tag name="AS_UNIQUEID" val="376"/>
</p:tagLst>
</file>

<file path=ppt/tags/tag166.xml><?xml version="1.0" encoding="utf-8"?>
<p:tagLst xmlns:p="http://schemas.openxmlformats.org/presentationml/2006/main">
  <p:tag name="AS_UNIQUEID" val="377"/>
</p:tagLst>
</file>

<file path=ppt/tags/tag167.xml><?xml version="1.0" encoding="utf-8"?>
<p:tagLst xmlns:p="http://schemas.openxmlformats.org/presentationml/2006/main">
  <p:tag name="AS_UNIQUEID" val="378"/>
</p:tagLst>
</file>

<file path=ppt/tags/tag168.xml><?xml version="1.0" encoding="utf-8"?>
<p:tagLst xmlns:p="http://schemas.openxmlformats.org/presentationml/2006/main">
  <p:tag name="AS_UNIQUEID" val="379"/>
</p:tagLst>
</file>

<file path=ppt/tags/tag169.xml><?xml version="1.0" encoding="utf-8"?>
<p:tagLst xmlns:p="http://schemas.openxmlformats.org/presentationml/2006/main">
  <p:tag name="AS_UNIQUEID" val="380"/>
</p:tagLst>
</file>

<file path=ppt/tags/tag170.xml><?xml version="1.0" encoding="utf-8"?>
<p:tagLst xmlns:p="http://schemas.openxmlformats.org/presentationml/2006/main">
  <p:tag name="AS_UNIQUEID" val="381"/>
</p:tagLst>
</file>

<file path=ppt/tags/tag171.xml><?xml version="1.0" encoding="utf-8"?>
<p:tagLst xmlns:p="http://schemas.openxmlformats.org/presentationml/2006/main">
  <p:tag name="AS_UNIQUEID" val="382"/>
  <p:tag name="PA" val="v3.2.0"/>
</p:tagLst>
</file>

<file path=ppt/tags/tag172.xml><?xml version="1.0" encoding="utf-8"?>
<p:tagLst xmlns:p="http://schemas.openxmlformats.org/presentationml/2006/main">
  <p:tag name="AS_UNIQUEID" val="383"/>
</p:tagLst>
</file>

<file path=ppt/tags/tag173.xml><?xml version="1.0" encoding="utf-8"?>
<p:tagLst xmlns:p="http://schemas.openxmlformats.org/presentationml/2006/main">
  <p:tag name="AS_UNIQUEID" val="384"/>
</p:tagLst>
</file>

<file path=ppt/tags/tag174.xml><?xml version="1.0" encoding="utf-8"?>
<p:tagLst xmlns:p="http://schemas.openxmlformats.org/presentationml/2006/main">
  <p:tag name="AS_UNIQUEID" val="385"/>
</p:tagLst>
</file>

<file path=ppt/tags/tag175.xml><?xml version="1.0" encoding="utf-8"?>
<p:tagLst xmlns:p="http://schemas.openxmlformats.org/presentationml/2006/main">
  <p:tag name="AS_UNIQUEID" val="386"/>
</p:tagLst>
</file>

<file path=ppt/tags/tag176.xml><?xml version="1.0" encoding="utf-8"?>
<p:tagLst xmlns:p="http://schemas.openxmlformats.org/presentationml/2006/main">
  <p:tag name="AS_UNIQUEID" val="387"/>
</p:tagLst>
</file>

<file path=ppt/tags/tag177.xml><?xml version="1.0" encoding="utf-8"?>
<p:tagLst xmlns:p="http://schemas.openxmlformats.org/presentationml/2006/main">
  <p:tag name="AS_UNIQUEID" val="388"/>
</p:tagLst>
</file>

<file path=ppt/tags/tag178.xml><?xml version="1.0" encoding="utf-8"?>
<p:tagLst xmlns:p="http://schemas.openxmlformats.org/presentationml/2006/main">
  <p:tag name="AS_UNIQUEID" val="389"/>
</p:tagLst>
</file>

<file path=ppt/tags/tag179.xml><?xml version="1.0" encoding="utf-8"?>
<p:tagLst xmlns:p="http://schemas.openxmlformats.org/presentationml/2006/main">
  <p:tag name="AS_UNIQUEID" val="390"/>
</p:tagLst>
</file>

<file path=ppt/tags/tag180.xml><?xml version="1.0" encoding="utf-8"?>
<p:tagLst xmlns:p="http://schemas.openxmlformats.org/presentationml/2006/main">
  <p:tag name="AS_UNIQUEID" val="391"/>
</p:tagLst>
</file>

<file path=ppt/tags/tag181.xml><?xml version="1.0" encoding="utf-8"?>
<p:tagLst xmlns:p="http://schemas.openxmlformats.org/presentationml/2006/main">
  <p:tag name="AS_UNIQUEID" val="392"/>
</p:tagLst>
</file>

<file path=ppt/tags/tag182.xml><?xml version="1.0" encoding="utf-8"?>
<p:tagLst xmlns:p="http://schemas.openxmlformats.org/presentationml/2006/main">
  <p:tag name="AS_UNIQUEID" val="393"/>
</p:tagLst>
</file>

<file path=ppt/tags/tag183.xml><?xml version="1.0" encoding="utf-8"?>
<p:tagLst xmlns:p="http://schemas.openxmlformats.org/presentationml/2006/main">
  <p:tag name="AS_UNIQUEID" val="394"/>
</p:tagLst>
</file>

<file path=ppt/tags/tag184.xml><?xml version="1.0" encoding="utf-8"?>
<p:tagLst xmlns:p="http://schemas.openxmlformats.org/presentationml/2006/main">
  <p:tag name="AS_UNIQUEID" val="395"/>
</p:tagLst>
</file>

<file path=ppt/tags/tag185.xml><?xml version="1.0" encoding="utf-8"?>
<p:tagLst xmlns:p="http://schemas.openxmlformats.org/presentationml/2006/main">
  <p:tag name="AS_UNIQUEID" val="396"/>
</p:tagLst>
</file>

<file path=ppt/tags/tag186.xml><?xml version="1.0" encoding="utf-8"?>
<p:tagLst xmlns:p="http://schemas.openxmlformats.org/presentationml/2006/main">
  <p:tag name="AS_UNIQUEID" val="397"/>
</p:tagLst>
</file>

<file path=ppt/tags/tag187.xml><?xml version="1.0" encoding="utf-8"?>
<p:tagLst xmlns:p="http://schemas.openxmlformats.org/presentationml/2006/main">
  <p:tag name="AS_UNIQUEID" val="398"/>
</p:tagLst>
</file>

<file path=ppt/tags/tag188.xml><?xml version="1.0" encoding="utf-8"?>
<p:tagLst xmlns:p="http://schemas.openxmlformats.org/presentationml/2006/main">
  <p:tag name="AS_UNIQUEID" val="399"/>
</p:tagLst>
</file>

<file path=ppt/tags/tag189.xml><?xml version="1.0" encoding="utf-8"?>
<p:tagLst xmlns:p="http://schemas.openxmlformats.org/presentationml/2006/main">
  <p:tag name="AS_UNIQUEID" val="400"/>
</p:tagLst>
</file>

<file path=ppt/tags/tag190.xml><?xml version="1.0" encoding="utf-8"?>
<p:tagLst xmlns:p="http://schemas.openxmlformats.org/presentationml/2006/main">
  <p:tag name="AS_UNIQUEID" val="401"/>
</p:tagLst>
</file>

<file path=ppt/tags/tag191.xml><?xml version="1.0" encoding="utf-8"?>
<p:tagLst xmlns:p="http://schemas.openxmlformats.org/presentationml/2006/main">
  <p:tag name="AS_UNIQUEID" val="402"/>
</p:tagLst>
</file>

<file path=ppt/tags/tag192.xml><?xml version="1.0" encoding="utf-8"?>
<p:tagLst xmlns:p="http://schemas.openxmlformats.org/presentationml/2006/main">
  <p:tag name="AS_UNIQUEID" val="403"/>
</p:tagLst>
</file>

<file path=ppt/tags/tag193.xml><?xml version="1.0" encoding="utf-8"?>
<p:tagLst xmlns:p="http://schemas.openxmlformats.org/presentationml/2006/main">
  <p:tag name="AS_UNIQUEID" val="404"/>
</p:tagLst>
</file>

<file path=ppt/tags/tag194.xml><?xml version="1.0" encoding="utf-8"?>
<p:tagLst xmlns:p="http://schemas.openxmlformats.org/presentationml/2006/main">
  <p:tag name="AS_UNIQUEID" val="405"/>
</p:tagLst>
</file>

<file path=ppt/tags/tag195.xml><?xml version="1.0" encoding="utf-8"?>
<p:tagLst xmlns:p="http://schemas.openxmlformats.org/presentationml/2006/main">
  <p:tag name="AS_UNIQUEID" val="406"/>
</p:tagLst>
</file>

<file path=ppt/tags/tag196.xml><?xml version="1.0" encoding="utf-8"?>
<p:tagLst xmlns:p="http://schemas.openxmlformats.org/presentationml/2006/main">
  <p:tag name="AS_UNIQUEID" val="407"/>
</p:tagLst>
</file>

<file path=ppt/tags/tag197.xml><?xml version="1.0" encoding="utf-8"?>
<p:tagLst xmlns:p="http://schemas.openxmlformats.org/presentationml/2006/main">
  <p:tag name="AS_UNIQUEID" val="408"/>
</p:tagLst>
</file>

<file path=ppt/tags/tag198.xml><?xml version="1.0" encoding="utf-8"?>
<p:tagLst xmlns:p="http://schemas.openxmlformats.org/presentationml/2006/main">
  <p:tag name="AS_UNIQUEID" val="654"/>
</p:tagLst>
</file>

<file path=ppt/tags/tag199.xml><?xml version="1.0" encoding="utf-8"?>
<p:tagLst xmlns:p="http://schemas.openxmlformats.org/presentationml/2006/main">
  <p:tag name="AS_UNIQUEID" val="409"/>
</p:tagLst>
</file>

<file path=ppt/tags/tag200.xml><?xml version="1.0" encoding="utf-8"?>
<p:tagLst xmlns:p="http://schemas.openxmlformats.org/presentationml/2006/main">
  <p:tag name="AS_UNIQUEID" val="410"/>
</p:tagLst>
</file>

<file path=ppt/tags/tag201.xml><?xml version="1.0" encoding="utf-8"?>
<p:tagLst xmlns:p="http://schemas.openxmlformats.org/presentationml/2006/main">
  <p:tag name="AS_UNIQUEID" val="411"/>
</p:tagLst>
</file>

<file path=ppt/tags/tag202.xml><?xml version="1.0" encoding="utf-8"?>
<p:tagLst xmlns:p="http://schemas.openxmlformats.org/presentationml/2006/main">
  <p:tag name="AS_UNIQUEID" val="412"/>
</p:tagLst>
</file>

<file path=ppt/tags/tag203.xml><?xml version="1.0" encoding="utf-8"?>
<p:tagLst xmlns:p="http://schemas.openxmlformats.org/presentationml/2006/main">
  <p:tag name="AS_UNIQUEID" val="413"/>
</p:tagLst>
</file>

<file path=ppt/tags/tag204.xml><?xml version="1.0" encoding="utf-8"?>
<p:tagLst xmlns:p="http://schemas.openxmlformats.org/presentationml/2006/main">
  <p:tag name="AS_UNIQUEID" val="414"/>
</p:tagLst>
</file>

<file path=ppt/tags/tag205.xml><?xml version="1.0" encoding="utf-8"?>
<p:tagLst xmlns:p="http://schemas.openxmlformats.org/presentationml/2006/main">
  <p:tag name="AS_UNIQUEID" val="415"/>
</p:tagLst>
</file>

<file path=ppt/tags/tag206.xml><?xml version="1.0" encoding="utf-8"?>
<p:tagLst xmlns:p="http://schemas.openxmlformats.org/presentationml/2006/main">
  <p:tag name="AS_UNIQUEID" val="416"/>
</p:tagLst>
</file>

<file path=ppt/tags/tag207.xml><?xml version="1.0" encoding="utf-8"?>
<p:tagLst xmlns:p="http://schemas.openxmlformats.org/presentationml/2006/main">
  <p:tag name="AS_UNIQUEID" val="417"/>
</p:tagLst>
</file>

<file path=ppt/tags/tag208.xml><?xml version="1.0" encoding="utf-8"?>
<p:tagLst xmlns:p="http://schemas.openxmlformats.org/presentationml/2006/main">
  <p:tag name="AS_UNIQUEID" val="418"/>
</p:tagLst>
</file>

<file path=ppt/tags/tag209.xml><?xml version="1.0" encoding="utf-8"?>
<p:tagLst xmlns:p="http://schemas.openxmlformats.org/presentationml/2006/main">
  <p:tag name="AS_UNIQUEID" val="419"/>
</p:tagLst>
</file>

<file path=ppt/tags/tag210.xml><?xml version="1.0" encoding="utf-8"?>
<p:tagLst xmlns:p="http://schemas.openxmlformats.org/presentationml/2006/main">
  <p:tag name="AS_UNIQUEID" val="420"/>
</p:tagLst>
</file>

<file path=ppt/tags/tag211.xml><?xml version="1.0" encoding="utf-8"?>
<p:tagLst xmlns:p="http://schemas.openxmlformats.org/presentationml/2006/main">
  <p:tag name="AS_UNIQUEID" val="421"/>
</p:tagLst>
</file>

<file path=ppt/tags/tag212.xml><?xml version="1.0" encoding="utf-8"?>
<p:tagLst xmlns:p="http://schemas.openxmlformats.org/presentationml/2006/main">
  <p:tag name="AS_UNIQUEID" val="422"/>
</p:tagLst>
</file>

<file path=ppt/tags/tag213.xml><?xml version="1.0" encoding="utf-8"?>
<p:tagLst xmlns:p="http://schemas.openxmlformats.org/presentationml/2006/main">
  <p:tag name="AS_UNIQUEID" val="423"/>
</p:tagLst>
</file>

<file path=ppt/tags/tag214.xml><?xml version="1.0" encoding="utf-8"?>
<p:tagLst xmlns:p="http://schemas.openxmlformats.org/presentationml/2006/main">
  <p:tag name="AS_UNIQUEID" val="424"/>
</p:tagLst>
</file>

<file path=ppt/tags/tag215.xml><?xml version="1.0" encoding="utf-8"?>
<p:tagLst xmlns:p="http://schemas.openxmlformats.org/presentationml/2006/main">
  <p:tag name="AS_UNIQUEID" val="425"/>
</p:tagLst>
</file>

<file path=ppt/tags/tag216.xml><?xml version="1.0" encoding="utf-8"?>
<p:tagLst xmlns:p="http://schemas.openxmlformats.org/presentationml/2006/main">
  <p:tag name="AS_UNIQUEID" val="426"/>
</p:tagLst>
</file>

<file path=ppt/tags/tag217.xml><?xml version="1.0" encoding="utf-8"?>
<p:tagLst xmlns:p="http://schemas.openxmlformats.org/presentationml/2006/main">
  <p:tag name="AS_UNIQUEID" val="427"/>
</p:tagLst>
</file>

<file path=ppt/tags/tag218.xml><?xml version="1.0" encoding="utf-8"?>
<p:tagLst xmlns:p="http://schemas.openxmlformats.org/presentationml/2006/main">
  <p:tag name="AS_UNIQUEID" val="428"/>
</p:tagLst>
</file>

<file path=ppt/tags/tag219.xml><?xml version="1.0" encoding="utf-8"?>
<p:tagLst xmlns:p="http://schemas.openxmlformats.org/presentationml/2006/main">
  <p:tag name="AS_UNIQUEID" val="429"/>
</p:tagLst>
</file>

<file path=ppt/tags/tag220.xml><?xml version="1.0" encoding="utf-8"?>
<p:tagLst xmlns:p="http://schemas.openxmlformats.org/presentationml/2006/main">
  <p:tag name="AS_UNIQUEID" val="430"/>
</p:tagLst>
</file>

<file path=ppt/tags/tag221.xml><?xml version="1.0" encoding="utf-8"?>
<p:tagLst xmlns:p="http://schemas.openxmlformats.org/presentationml/2006/main">
  <p:tag name="AS_UNIQUEID" val="431"/>
</p:tagLst>
</file>

<file path=ppt/tags/tag222.xml><?xml version="1.0" encoding="utf-8"?>
<p:tagLst xmlns:p="http://schemas.openxmlformats.org/presentationml/2006/main">
  <p:tag name="AS_UNIQUEID" val="432"/>
</p:tagLst>
</file>

<file path=ppt/tags/tag223.xml><?xml version="1.0" encoding="utf-8"?>
<p:tagLst xmlns:p="http://schemas.openxmlformats.org/presentationml/2006/main">
  <p:tag name="AS_UNIQUEID" val="433"/>
</p:tagLst>
</file>

<file path=ppt/tags/tag224.xml><?xml version="1.0" encoding="utf-8"?>
<p:tagLst xmlns:p="http://schemas.openxmlformats.org/presentationml/2006/main">
  <p:tag name="AS_UNIQUEID" val="434"/>
</p:tagLst>
</file>

<file path=ppt/tags/tag225.xml><?xml version="1.0" encoding="utf-8"?>
<p:tagLst xmlns:p="http://schemas.openxmlformats.org/presentationml/2006/main">
  <p:tag name="AS_UNIQUEID" val="435"/>
</p:tagLst>
</file>

<file path=ppt/tags/tag226.xml><?xml version="1.0" encoding="utf-8"?>
<p:tagLst xmlns:p="http://schemas.openxmlformats.org/presentationml/2006/main">
  <p:tag name="AS_UNIQUEID" val="436"/>
</p:tagLst>
</file>

<file path=ppt/tags/tag227.xml><?xml version="1.0" encoding="utf-8"?>
<p:tagLst xmlns:p="http://schemas.openxmlformats.org/presentationml/2006/main">
  <p:tag name="AS_UNIQUEID" val="437"/>
</p:tagLst>
</file>

<file path=ppt/tags/tag228.xml><?xml version="1.0" encoding="utf-8"?>
<p:tagLst xmlns:p="http://schemas.openxmlformats.org/presentationml/2006/main">
  <p:tag name="AS_UNIQUEID" val="438"/>
</p:tagLst>
</file>

<file path=ppt/tags/tag229.xml><?xml version="1.0" encoding="utf-8"?>
<p:tagLst xmlns:p="http://schemas.openxmlformats.org/presentationml/2006/main">
  <p:tag name="AS_UNIQUEID" val="439"/>
</p:tagLst>
</file>

<file path=ppt/tags/tag230.xml><?xml version="1.0" encoding="utf-8"?>
<p:tagLst xmlns:p="http://schemas.openxmlformats.org/presentationml/2006/main">
  <p:tag name="AS_UNIQUEID" val="440"/>
</p:tagLst>
</file>

<file path=ppt/tags/tag231.xml><?xml version="1.0" encoding="utf-8"?>
<p:tagLst xmlns:p="http://schemas.openxmlformats.org/presentationml/2006/main">
  <p:tag name="AS_UNIQUEID" val="441"/>
</p:tagLst>
</file>

<file path=ppt/tags/tag232.xml><?xml version="1.0" encoding="utf-8"?>
<p:tagLst xmlns:p="http://schemas.openxmlformats.org/presentationml/2006/main">
  <p:tag name="AS_UNIQUEID" val="442"/>
</p:tagLst>
</file>

<file path=ppt/tags/tag233.xml><?xml version="1.0" encoding="utf-8"?>
<p:tagLst xmlns:p="http://schemas.openxmlformats.org/presentationml/2006/main">
  <p:tag name="AS_UNIQUEID" val="443"/>
</p:tagLst>
</file>

<file path=ppt/tags/tag234.xml><?xml version="1.0" encoding="utf-8"?>
<p:tagLst xmlns:p="http://schemas.openxmlformats.org/presentationml/2006/main">
  <p:tag name="AS_UNIQUEID" val="444"/>
</p:tagLst>
</file>

<file path=ppt/tags/tag235.xml><?xml version="1.0" encoding="utf-8"?>
<p:tagLst xmlns:p="http://schemas.openxmlformats.org/presentationml/2006/main">
  <p:tag name="AS_UNIQUEID" val="445"/>
</p:tagLst>
</file>

<file path=ppt/tags/tag236.xml><?xml version="1.0" encoding="utf-8"?>
<p:tagLst xmlns:p="http://schemas.openxmlformats.org/presentationml/2006/main">
  <p:tag name="AS_UNIQUEID" val="446"/>
</p:tagLst>
</file>

<file path=ppt/tags/tag237.xml><?xml version="1.0" encoding="utf-8"?>
<p:tagLst xmlns:p="http://schemas.openxmlformats.org/presentationml/2006/main">
  <p:tag name="AS_UNIQUEID" val="447"/>
</p:tagLst>
</file>

<file path=ppt/tags/tag238.xml><?xml version="1.0" encoding="utf-8"?>
<p:tagLst xmlns:p="http://schemas.openxmlformats.org/presentationml/2006/main">
  <p:tag name="AS_UNIQUEID" val="448"/>
</p:tagLst>
</file>

<file path=ppt/tags/tag239.xml><?xml version="1.0" encoding="utf-8"?>
<p:tagLst xmlns:p="http://schemas.openxmlformats.org/presentationml/2006/main">
  <p:tag name="AS_UNIQUEID" val="449"/>
</p:tagLst>
</file>

<file path=ppt/tags/tag240.xml><?xml version="1.0" encoding="utf-8"?>
<p:tagLst xmlns:p="http://schemas.openxmlformats.org/presentationml/2006/main">
  <p:tag name="AS_UNIQUEID" val="450"/>
</p:tagLst>
</file>

<file path=ppt/tags/tag241.xml><?xml version="1.0" encoding="utf-8"?>
<p:tagLst xmlns:p="http://schemas.openxmlformats.org/presentationml/2006/main">
  <p:tag name="AS_UNIQUEID" val="451"/>
</p:tagLst>
</file>

<file path=ppt/tags/tag242.xml><?xml version="1.0" encoding="utf-8"?>
<p:tagLst xmlns:p="http://schemas.openxmlformats.org/presentationml/2006/main">
  <p:tag name="AS_UNIQUEID" val="452"/>
</p:tagLst>
</file>

<file path=ppt/tags/tag243.xml><?xml version="1.0" encoding="utf-8"?>
<p:tagLst xmlns:p="http://schemas.openxmlformats.org/presentationml/2006/main">
  <p:tag name="AS_UNIQUEID" val="453"/>
</p:tagLst>
</file>

<file path=ppt/tags/tag244.xml><?xml version="1.0" encoding="utf-8"?>
<p:tagLst xmlns:p="http://schemas.openxmlformats.org/presentationml/2006/main">
  <p:tag name="AS_UNIQUEID" val="454"/>
</p:tagLst>
</file>

<file path=ppt/tags/tag245.xml><?xml version="1.0" encoding="utf-8"?>
<p:tagLst xmlns:p="http://schemas.openxmlformats.org/presentationml/2006/main">
  <p:tag name="AS_UNIQUEID" val="455"/>
</p:tagLst>
</file>

<file path=ppt/tags/tag246.xml><?xml version="1.0" encoding="utf-8"?>
<p:tagLst xmlns:p="http://schemas.openxmlformats.org/presentationml/2006/main">
  <p:tag name="AS_UNIQUEID" val="456"/>
</p:tagLst>
</file>

<file path=ppt/tags/tag247.xml><?xml version="1.0" encoding="utf-8"?>
<p:tagLst xmlns:p="http://schemas.openxmlformats.org/presentationml/2006/main">
  <p:tag name="AS_UNIQUEID" val="457"/>
</p:tagLst>
</file>

<file path=ppt/tags/tag248.xml><?xml version="1.0" encoding="utf-8"?>
<p:tagLst xmlns:p="http://schemas.openxmlformats.org/presentationml/2006/main">
  <p:tag name="AS_UNIQUEID" val="458"/>
</p:tagLst>
</file>

<file path=ppt/tags/tag249.xml><?xml version="1.0" encoding="utf-8"?>
<p:tagLst xmlns:p="http://schemas.openxmlformats.org/presentationml/2006/main">
  <p:tag name="AS_UNIQUEID" val="459"/>
</p:tagLst>
</file>

<file path=ppt/tags/tag250.xml><?xml version="1.0" encoding="utf-8"?>
<p:tagLst xmlns:p="http://schemas.openxmlformats.org/presentationml/2006/main">
  <p:tag name="AS_UNIQUEID" val="460"/>
</p:tagLst>
</file>

<file path=ppt/tags/tag251.xml><?xml version="1.0" encoding="utf-8"?>
<p:tagLst xmlns:p="http://schemas.openxmlformats.org/presentationml/2006/main">
  <p:tag name="AS_UNIQUEID" val="461"/>
</p:tagLst>
</file>

<file path=ppt/tags/tag252.xml><?xml version="1.0" encoding="utf-8"?>
<p:tagLst xmlns:p="http://schemas.openxmlformats.org/presentationml/2006/main">
  <p:tag name="AS_UNIQUEID" val="462"/>
</p:tagLst>
</file>

<file path=ppt/tags/tag253.xml><?xml version="1.0" encoding="utf-8"?>
<p:tagLst xmlns:p="http://schemas.openxmlformats.org/presentationml/2006/main">
  <p:tag name="AS_UNIQUEID" val="463"/>
</p:tagLst>
</file>

<file path=ppt/tags/tag254.xml><?xml version="1.0" encoding="utf-8"?>
<p:tagLst xmlns:p="http://schemas.openxmlformats.org/presentationml/2006/main">
  <p:tag name="AS_UNIQUEID" val="464"/>
</p:tagLst>
</file>

<file path=ppt/tags/tag255.xml><?xml version="1.0" encoding="utf-8"?>
<p:tagLst xmlns:p="http://schemas.openxmlformats.org/presentationml/2006/main">
  <p:tag name="AS_UNIQUEID" val="465"/>
</p:tagLst>
</file>

<file path=ppt/tags/tag256.xml><?xml version="1.0" encoding="utf-8"?>
<p:tagLst xmlns:p="http://schemas.openxmlformats.org/presentationml/2006/main">
  <p:tag name="AS_UNIQUEID" val="466"/>
</p:tagLst>
</file>

<file path=ppt/tags/tag257.xml><?xml version="1.0" encoding="utf-8"?>
<p:tagLst xmlns:p="http://schemas.openxmlformats.org/presentationml/2006/main">
  <p:tag name="AS_UNIQUEID" val="467"/>
</p:tagLst>
</file>

<file path=ppt/tags/tag258.xml><?xml version="1.0" encoding="utf-8"?>
<p:tagLst xmlns:p="http://schemas.openxmlformats.org/presentationml/2006/main">
  <p:tag name="AS_UNIQUEID" val="468"/>
</p:tagLst>
</file>

<file path=ppt/tags/tag259.xml><?xml version="1.0" encoding="utf-8"?>
<p:tagLst xmlns:p="http://schemas.openxmlformats.org/presentationml/2006/main">
  <p:tag name="AS_UNIQUEID" val="469"/>
</p:tagLst>
</file>

<file path=ppt/tags/tag260.xml><?xml version="1.0" encoding="utf-8"?>
<p:tagLst xmlns:p="http://schemas.openxmlformats.org/presentationml/2006/main">
  <p:tag name="AS_UNIQUEID" val="470"/>
</p:tagLst>
</file>

<file path=ppt/tags/tag261.xml><?xml version="1.0" encoding="utf-8"?>
<p:tagLst xmlns:p="http://schemas.openxmlformats.org/presentationml/2006/main">
  <p:tag name="AS_UNIQUEID" val="471"/>
</p:tagLst>
</file>

<file path=ppt/tags/tag262.xml><?xml version="1.0" encoding="utf-8"?>
<p:tagLst xmlns:p="http://schemas.openxmlformats.org/presentationml/2006/main">
  <p:tag name="AS_UNIQUEID" val="472"/>
</p:tagLst>
</file>

<file path=ppt/tags/tag263.xml><?xml version="1.0" encoding="utf-8"?>
<p:tagLst xmlns:p="http://schemas.openxmlformats.org/presentationml/2006/main">
  <p:tag name="AS_UNIQUEID" val="473"/>
</p:tagLst>
</file>

<file path=ppt/tags/tag264.xml><?xml version="1.0" encoding="utf-8"?>
<p:tagLst xmlns:p="http://schemas.openxmlformats.org/presentationml/2006/main">
  <p:tag name="AS_UNIQUEID" val="474"/>
</p:tagLst>
</file>

<file path=ppt/tags/tag265.xml><?xml version="1.0" encoding="utf-8"?>
<p:tagLst xmlns:p="http://schemas.openxmlformats.org/presentationml/2006/main">
  <p:tag name="AS_UNIQUEID" val="475"/>
</p:tagLst>
</file>

<file path=ppt/tags/tag266.xml><?xml version="1.0" encoding="utf-8"?>
<p:tagLst xmlns:p="http://schemas.openxmlformats.org/presentationml/2006/main">
  <p:tag name="AS_UNIQUEID" val="476"/>
</p:tagLst>
</file>

<file path=ppt/tags/tag267.xml><?xml version="1.0" encoding="utf-8"?>
<p:tagLst xmlns:p="http://schemas.openxmlformats.org/presentationml/2006/main">
  <p:tag name="AS_UNIQUEID" val="477"/>
</p:tagLst>
</file>

<file path=ppt/tags/tag268.xml><?xml version="1.0" encoding="utf-8"?>
<p:tagLst xmlns:p="http://schemas.openxmlformats.org/presentationml/2006/main">
  <p:tag name="AS_UNIQUEID" val="478"/>
</p:tagLst>
</file>

<file path=ppt/tags/tag269.xml><?xml version="1.0" encoding="utf-8"?>
<p:tagLst xmlns:p="http://schemas.openxmlformats.org/presentationml/2006/main">
  <p:tag name="AS_UNIQUEID" val="479"/>
</p:tagLst>
</file>

<file path=ppt/tags/tag270.xml><?xml version="1.0" encoding="utf-8"?>
<p:tagLst xmlns:p="http://schemas.openxmlformats.org/presentationml/2006/main">
  <p:tag name="AS_UNIQUEID" val="480"/>
</p:tagLst>
</file>

<file path=ppt/tags/tag271.xml><?xml version="1.0" encoding="utf-8"?>
<p:tagLst xmlns:p="http://schemas.openxmlformats.org/presentationml/2006/main">
  <p:tag name="AS_UNIQUEID" val="481"/>
</p:tagLst>
</file>

<file path=ppt/tags/tag272.xml><?xml version="1.0" encoding="utf-8"?>
<p:tagLst xmlns:p="http://schemas.openxmlformats.org/presentationml/2006/main">
  <p:tag name="AS_UNIQUEID" val="482"/>
</p:tagLst>
</file>

<file path=ppt/tags/tag273.xml><?xml version="1.0" encoding="utf-8"?>
<p:tagLst xmlns:p="http://schemas.openxmlformats.org/presentationml/2006/main">
  <p:tag name="AS_UNIQUEID" val="483"/>
</p:tagLst>
</file>

<file path=ppt/tags/tag274.xml><?xml version="1.0" encoding="utf-8"?>
<p:tagLst xmlns:p="http://schemas.openxmlformats.org/presentationml/2006/main">
  <p:tag name="AS_UNIQUEID" val="484"/>
</p:tagLst>
</file>

<file path=ppt/tags/tag275.xml><?xml version="1.0" encoding="utf-8"?>
<p:tagLst xmlns:p="http://schemas.openxmlformats.org/presentationml/2006/main">
  <p:tag name="AS_UNIQUEID" val="485"/>
</p:tagLst>
</file>

<file path=ppt/tags/tag276.xml><?xml version="1.0" encoding="utf-8"?>
<p:tagLst xmlns:p="http://schemas.openxmlformats.org/presentationml/2006/main">
  <p:tag name="AS_UNIQUEID" val="486"/>
</p:tagLst>
</file>

<file path=ppt/tags/tag277.xml><?xml version="1.0" encoding="utf-8"?>
<p:tagLst xmlns:p="http://schemas.openxmlformats.org/presentationml/2006/main">
  <p:tag name="AS_UNIQUEID" val="487"/>
</p:tagLst>
</file>

<file path=ppt/tags/tag278.xml><?xml version="1.0" encoding="utf-8"?>
<p:tagLst xmlns:p="http://schemas.openxmlformats.org/presentationml/2006/main">
  <p:tag name="AS_UNIQUEID" val="488"/>
</p:tagLst>
</file>

<file path=ppt/tags/tag279.xml><?xml version="1.0" encoding="utf-8"?>
<p:tagLst xmlns:p="http://schemas.openxmlformats.org/presentationml/2006/main">
  <p:tag name="AS_UNIQUEID" val="489"/>
</p:tagLst>
</file>

<file path=ppt/tags/tag280.xml><?xml version="1.0" encoding="utf-8"?>
<p:tagLst xmlns:p="http://schemas.openxmlformats.org/presentationml/2006/main">
  <p:tag name="AS_UNIQUEID" val="490"/>
</p:tagLst>
</file>

<file path=ppt/tags/tag281.xml><?xml version="1.0" encoding="utf-8"?>
<p:tagLst xmlns:p="http://schemas.openxmlformats.org/presentationml/2006/main">
  <p:tag name="AS_UNIQUEID" val="491"/>
</p:tagLst>
</file>

<file path=ppt/tags/tag282.xml><?xml version="1.0" encoding="utf-8"?>
<p:tagLst xmlns:p="http://schemas.openxmlformats.org/presentationml/2006/main">
  <p:tag name="AS_UNIQUEID" val="492"/>
</p:tagLst>
</file>

<file path=ppt/tags/tag283.xml><?xml version="1.0" encoding="utf-8"?>
<p:tagLst xmlns:p="http://schemas.openxmlformats.org/presentationml/2006/main">
  <p:tag name="AS_UNIQUEID" val="493"/>
</p:tagLst>
</file>

<file path=ppt/tags/tag284.xml><?xml version="1.0" encoding="utf-8"?>
<p:tagLst xmlns:p="http://schemas.openxmlformats.org/presentationml/2006/main">
  <p:tag name="AS_UNIQUEID" val="494"/>
</p:tagLst>
</file>

<file path=ppt/tags/tag285.xml><?xml version="1.0" encoding="utf-8"?>
<p:tagLst xmlns:p="http://schemas.openxmlformats.org/presentationml/2006/main">
  <p:tag name="AS_UNIQUEID" val="495"/>
</p:tagLst>
</file>

<file path=ppt/tags/tag286.xml><?xml version="1.0" encoding="utf-8"?>
<p:tagLst xmlns:p="http://schemas.openxmlformats.org/presentationml/2006/main">
  <p:tag name="AS_UNIQUEID" val="496"/>
</p:tagLst>
</file>

<file path=ppt/tags/tag287.xml><?xml version="1.0" encoding="utf-8"?>
<p:tagLst xmlns:p="http://schemas.openxmlformats.org/presentationml/2006/main">
  <p:tag name="AS_UNIQUEID" val="497"/>
</p:tagLst>
</file>

<file path=ppt/tags/tag288.xml><?xml version="1.0" encoding="utf-8"?>
<p:tagLst xmlns:p="http://schemas.openxmlformats.org/presentationml/2006/main">
  <p:tag name="AS_UNIQUEID" val="498"/>
</p:tagLst>
</file>

<file path=ppt/tags/tag289.xml><?xml version="1.0" encoding="utf-8"?>
<p:tagLst xmlns:p="http://schemas.openxmlformats.org/presentationml/2006/main">
  <p:tag name="AS_UNIQUEID" val="499"/>
</p:tagLst>
</file>

<file path=ppt/tags/tag290.xml><?xml version="1.0" encoding="utf-8"?>
<p:tagLst xmlns:p="http://schemas.openxmlformats.org/presentationml/2006/main">
  <p:tag name="AS_UNIQUEID" val="500"/>
</p:tagLst>
</file>

<file path=ppt/tags/tag291.xml><?xml version="1.0" encoding="utf-8"?>
<p:tagLst xmlns:p="http://schemas.openxmlformats.org/presentationml/2006/main">
  <p:tag name="AS_UNIQUEID" val="501"/>
</p:tagLst>
</file>

<file path=ppt/tags/tag292.xml><?xml version="1.0" encoding="utf-8"?>
<p:tagLst xmlns:p="http://schemas.openxmlformats.org/presentationml/2006/main">
  <p:tag name="AS_UNIQUEID" val="502"/>
</p:tagLst>
</file>

<file path=ppt/tags/tag293.xml><?xml version="1.0" encoding="utf-8"?>
<p:tagLst xmlns:p="http://schemas.openxmlformats.org/presentationml/2006/main">
  <p:tag name="AS_UNIQUEID" val="503"/>
</p:tagLst>
</file>

<file path=ppt/tags/tag294.xml><?xml version="1.0" encoding="utf-8"?>
<p:tagLst xmlns:p="http://schemas.openxmlformats.org/presentationml/2006/main">
  <p:tag name="AS_UNIQUEID" val="504"/>
</p:tagLst>
</file>

<file path=ppt/tags/tag295.xml><?xml version="1.0" encoding="utf-8"?>
<p:tagLst xmlns:p="http://schemas.openxmlformats.org/presentationml/2006/main">
  <p:tag name="AS_UNIQUEID" val="505"/>
</p:tagLst>
</file>

<file path=ppt/tags/tag296.xml><?xml version="1.0" encoding="utf-8"?>
<p:tagLst xmlns:p="http://schemas.openxmlformats.org/presentationml/2006/main">
  <p:tag name="AS_UNIQUEID" val="506"/>
</p:tagLst>
</file>

<file path=ppt/tags/tag297.xml><?xml version="1.0" encoding="utf-8"?>
<p:tagLst xmlns:p="http://schemas.openxmlformats.org/presentationml/2006/main">
  <p:tag name="AS_UNIQUEID" val="507"/>
</p:tagLst>
</file>

<file path=ppt/tags/tag298.xml><?xml version="1.0" encoding="utf-8"?>
<p:tagLst xmlns:p="http://schemas.openxmlformats.org/presentationml/2006/main">
  <p:tag name="AS_UNIQUEID" val="508"/>
</p:tagLst>
</file>

<file path=ppt/tags/tag299.xml><?xml version="1.0" encoding="utf-8"?>
<p:tagLst xmlns:p="http://schemas.openxmlformats.org/presentationml/2006/main">
  <p:tag name="AS_UNIQUEID" val="509"/>
</p:tagLst>
</file>

<file path=ppt/tags/tag300.xml><?xml version="1.0" encoding="utf-8"?>
<p:tagLst xmlns:p="http://schemas.openxmlformats.org/presentationml/2006/main">
  <p:tag name="AS_UNIQUEID" val="510"/>
</p:tagLst>
</file>

<file path=ppt/tags/tag301.xml><?xml version="1.0" encoding="utf-8"?>
<p:tagLst xmlns:p="http://schemas.openxmlformats.org/presentationml/2006/main">
  <p:tag name="AS_UNIQUEID" val="511"/>
</p:tagLst>
</file>

<file path=ppt/tags/tag302.xml><?xml version="1.0" encoding="utf-8"?>
<p:tagLst xmlns:p="http://schemas.openxmlformats.org/presentationml/2006/main">
  <p:tag name="AS_UNIQUEID" val="512"/>
</p:tagLst>
</file>

<file path=ppt/tags/tag303.xml><?xml version="1.0" encoding="utf-8"?>
<p:tagLst xmlns:p="http://schemas.openxmlformats.org/presentationml/2006/main">
  <p:tag name="AS_UNIQUEID" val="513"/>
</p:tagLst>
</file>

<file path=ppt/tags/tag304.xml><?xml version="1.0" encoding="utf-8"?>
<p:tagLst xmlns:p="http://schemas.openxmlformats.org/presentationml/2006/main">
  <p:tag name="AS_UNIQUEID" val="514"/>
</p:tagLst>
</file>

<file path=ppt/tags/tag305.xml><?xml version="1.0" encoding="utf-8"?>
<p:tagLst xmlns:p="http://schemas.openxmlformats.org/presentationml/2006/main">
  <p:tag name="AS_UNIQUEID" val="515"/>
</p:tagLst>
</file>

<file path=ppt/tags/tag306.xml><?xml version="1.0" encoding="utf-8"?>
<p:tagLst xmlns:p="http://schemas.openxmlformats.org/presentationml/2006/main">
  <p:tag name="AS_UNIQUEID" val="516"/>
</p:tagLst>
</file>

<file path=ppt/tags/tag307.xml><?xml version="1.0" encoding="utf-8"?>
<p:tagLst xmlns:p="http://schemas.openxmlformats.org/presentationml/2006/main">
  <p:tag name="AS_UNIQUEID" val="517"/>
</p:tagLst>
</file>

<file path=ppt/tags/tag308.xml><?xml version="1.0" encoding="utf-8"?>
<p:tagLst xmlns:p="http://schemas.openxmlformats.org/presentationml/2006/main">
  <p:tag name="AS_UNIQUEID" val="518"/>
</p:tagLst>
</file>

<file path=ppt/tags/tag309.xml><?xml version="1.0" encoding="utf-8"?>
<p:tagLst xmlns:p="http://schemas.openxmlformats.org/presentationml/2006/main">
  <p:tag name="AS_UNIQUEID" val="519"/>
</p:tagLst>
</file>

<file path=ppt/tags/tag310.xml><?xml version="1.0" encoding="utf-8"?>
<p:tagLst xmlns:p="http://schemas.openxmlformats.org/presentationml/2006/main">
  <p:tag name="AS_UNIQUEID" val="520"/>
</p:tagLst>
</file>

<file path=ppt/tags/tag311.xml><?xml version="1.0" encoding="utf-8"?>
<p:tagLst xmlns:p="http://schemas.openxmlformats.org/presentationml/2006/main">
  <p:tag name="AS_UNIQUEID" val="521"/>
</p:tagLst>
</file>

<file path=ppt/tags/tag312.xml><?xml version="1.0" encoding="utf-8"?>
<p:tagLst xmlns:p="http://schemas.openxmlformats.org/presentationml/2006/main">
  <p:tag name="AS_UNIQUEID" val="522"/>
</p:tagLst>
</file>

<file path=ppt/tags/tag313.xml><?xml version="1.0" encoding="utf-8"?>
<p:tagLst xmlns:p="http://schemas.openxmlformats.org/presentationml/2006/main">
  <p:tag name="AS_UNIQUEID" val="523"/>
</p:tagLst>
</file>

<file path=ppt/tags/tag314.xml><?xml version="1.0" encoding="utf-8"?>
<p:tagLst xmlns:p="http://schemas.openxmlformats.org/presentationml/2006/main">
  <p:tag name="AS_UNIQUEID" val="524"/>
</p:tagLst>
</file>

<file path=ppt/tags/tag315.xml><?xml version="1.0" encoding="utf-8"?>
<p:tagLst xmlns:p="http://schemas.openxmlformats.org/presentationml/2006/main">
  <p:tag name="AS_UNIQUEID" val="525"/>
</p:tagLst>
</file>

<file path=ppt/tags/tag316.xml><?xml version="1.0" encoding="utf-8"?>
<p:tagLst xmlns:p="http://schemas.openxmlformats.org/presentationml/2006/main">
  <p:tag name="AS_UNIQUEID" val="526"/>
</p:tagLst>
</file>

<file path=ppt/tags/tag317.xml><?xml version="1.0" encoding="utf-8"?>
<p:tagLst xmlns:p="http://schemas.openxmlformats.org/presentationml/2006/main">
  <p:tag name="AS_UNIQUEID" val="527"/>
</p:tagLst>
</file>

<file path=ppt/tags/tag318.xml><?xml version="1.0" encoding="utf-8"?>
<p:tagLst xmlns:p="http://schemas.openxmlformats.org/presentationml/2006/main">
  <p:tag name="AS_UNIQUEID" val="528"/>
</p:tagLst>
</file>

<file path=ppt/tags/tag319.xml><?xml version="1.0" encoding="utf-8"?>
<p:tagLst xmlns:p="http://schemas.openxmlformats.org/presentationml/2006/main">
  <p:tag name="AS_UNIQUEID" val="730"/>
</p:tagLst>
</file>

<file path=ppt/tags/tag320.xml><?xml version="1.0" encoding="utf-8"?>
<p:tagLst xmlns:p="http://schemas.openxmlformats.org/presentationml/2006/main">
  <p:tag name="AS_UNIQUEID" val="731"/>
</p:tagLst>
</file>

<file path=ppt/tags/tag32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Arial Black-Arial">
      <a:majorFont>
        <a:latin typeface="Arial Black"/>
        <a:ea typeface="宋体"/>
        <a:cs typeface="Arial"/>
        <a:font script="Jpan" typeface="ＭＳ ゴシック"/>
        <a:font script="Hang" typeface="굴림"/>
        <a:font script="Hans" typeface="宋体"/>
        <a:font script="Hant" typeface="新細明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宋体"/>
        <a:cs typeface="Arial"/>
        <a:font script="Jpan" typeface="ＭＳ Ｐゴシック"/>
        <a:font script="Hang" typeface="굴림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宋体"/>
        <a:ea typeface="宋体"/>
        <a:cs typeface="Arial"/>
        <a:font script="Jpan" typeface="游ゴシック Light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宋体"/>
        <a:ea typeface="宋体"/>
        <a:cs typeface="Arial"/>
        <a:font script="Jpan" typeface="游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Arial Black</vt:lpstr>
      <vt:lpstr>宋体</vt:lpstr>
      <vt:lpstr>等线</vt:lpstr>
      <vt:lpstr>微软雅黑</vt:lpstr>
      <vt:lpstr>楷体</vt:lpstr>
      <vt:lpstr>Times New Roman</vt:lpstr>
      <vt:lpstr>楷体_GB2312</vt:lpstr>
      <vt:lpstr>Office Theme</vt:lpstr>
      <vt:lpstr>人教版四年级数学下册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2024-09-15T06:31:48.241</cp:lastPrinted>
  <dcterms:created xsi:type="dcterms:W3CDTF">2024-09-14T22:31:48Z</dcterms:created>
  <dcterms:modified xsi:type="dcterms:W3CDTF">2024-09-14T22:31:50Z</dcterms:modified>
</cp:coreProperties>
</file>