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BEB13-3268-4DB4-8931-008E6002A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40810-3C8E-4B2E-8E1C-2FC9E9EBF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EF74B-3600-49DA-9412-748E12D00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A2BC9D-7856-49E2-B348-25AB0DF9C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CA829D-C4E0-4EED-A948-966E69416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A35083-051D-401D-959F-E5C3A404B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9CFA96-2832-44AF-93DE-65912B0E2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5BF014-51E1-4FD4-A4C6-92E2220CD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E9C756-CE44-46AC-AF52-8133237A6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D6F32-C7A2-4AF1-B8B4-82E087FA8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93D2D-DC92-427E-ABFB-BF9F6B75D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20001030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网状青斑护理教程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网状青斑的成因与症状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网状青斑的日常护理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网状青斑的药物治疗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网状青斑的光疗与手术治疗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网状青斑的预防与注意事项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网状青斑的成因与症状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02" r="1450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网状青斑通常是由于血管舒缩功能障碍或血管内皮细胞损伤引起的。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血管功能异常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部分患者可能存在免疫系统异常，导致血管炎症或血管内皮细胞损伤。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免疫系统异常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网状青斑可能与遗传因素有关，部分患者有家族史。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如寒冷、情绪紧张等环境因素也可能诱发网状青斑。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网状青斑的成因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皮肤上出现青紫色的网状纹理，通常出现在下肢，特别是大腿和臀部。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皮肤出现网状青斑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患处皮肤温度可能升高或降低，感觉异常。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皮肤温度变化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部分患者可能出现疼痛、瘙痒或烧灼感。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疼痛和瘙痒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部分患者可能出现关节痛、肌肉痛、疲劳等症状。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网状青斑的症状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原发性网状青斑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原因不明，通常为良性，但持续时间较长。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特发性网状青斑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原因不明，可能与遗传有关，通常在儿童期发病。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继发性网状青斑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继发于其他疾病或药物，如自身免疫性疾病、感染、药物等。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网状青斑的分类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网状青斑的日常护理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每天用温水清洁皮肤，避免使用刺激性强的清洁产品。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注意清洁皮肤褶皱处，保持皮肤干燥，避免潮湿环境。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清洁后用柔软的毛巾轻轻拍干，避免用力擦拭。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保持皮肤清洁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4648" b="146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冬季使用热水袋时要注意安全，避免烫伤。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保持室内温暖，避免直接吹空调或风扇。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穿着适当，避免暴露在寒冷环境中。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注意保暖，避免寒冷刺激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避免使用粗糙的毛巾或浴球擦洗皮肤。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修剪指甲时注意不要损伤皮肤。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避免过度搔抓或摩擦皮肤，以免引起破损和感染。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6042" b="604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避免皮肤损伤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衣物尽量简单，避免过多的装饰物或配件摩擦皮肤。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新买的衣物要先清洗再穿，以减少对皮肤的刺激。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1208" b="2120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选择柔软、宽松、透气的衣物，避免穿着紧身或化纤类衣物。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穿着宽松，避免紧身衣物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https://d.book118.com/355200010300011042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2024-09-04T03:09:31.174</cp:lastPrinted>
  <dcterms:created xsi:type="dcterms:W3CDTF">2024-09-03T19:09:31Z</dcterms:created>
  <dcterms:modified xsi:type="dcterms:W3CDTF">2024-09-03T19:09:32Z</dcterms:modified>
</cp:coreProperties>
</file>