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8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282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F35194-A12E-4CDF-89F6-A693F4878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20617A-59A9-458A-A69E-4B09A20A1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212D6F-56E7-468E-9F8B-C8F130EAD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867663-2D72-4FB2-9128-440BB0274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B7E56E-81C2-4DEF-A4F6-F3DFD7498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DADA07-56B8-4BEF-AAD6-866CDC0C5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B904BB-1B71-4578-9535-2B575609F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99CA66-A6CF-40EF-BB5E-0195973BA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63A628-F80B-47C0-8FA9-BA0F3DCDA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68E263-520D-4305-AA50-6FDA3CC40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5DB3B7-2E61-4FE9-AEFE-287E7E895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856" r:id="rId2"/>
    <p:sldLayoutId id="2147489857" r:id="rId3"/>
    <p:sldLayoutId id="2147489858" r:id="rId4"/>
    <p:sldLayoutId id="2147489859" r:id="rId5"/>
    <p:sldLayoutId id="2147489860" r:id="rId6"/>
    <p:sldLayoutId id="2147489861" r:id="rId7"/>
    <p:sldLayoutId id="2147489862" r:id="rId8"/>
    <p:sldLayoutId id="2147489863" r:id="rId9"/>
    <p:sldLayoutId id="2147489864" r:id="rId10"/>
    <p:sldLayoutId id="214748986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18" Type="http://schemas.openxmlformats.org/officeDocument/2006/relationships/tags" Target="../tags/tag148.xml" /><Relationship Id="rId19" Type="http://schemas.openxmlformats.org/officeDocument/2006/relationships/tags" Target="../tags/tag149.xml" /><Relationship Id="rId2" Type="http://schemas.openxmlformats.org/officeDocument/2006/relationships/tags" Target="../tags/tag132.xml" /><Relationship Id="rId20" Type="http://schemas.openxmlformats.org/officeDocument/2006/relationships/tags" Target="../tags/tag150.xml" /><Relationship Id="rId21" Type="http://schemas.openxmlformats.org/officeDocument/2006/relationships/tags" Target="../tags/tag151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16" Type="http://schemas.openxmlformats.org/officeDocument/2006/relationships/tags" Target="../tags/tag181.xml" /><Relationship Id="rId17" Type="http://schemas.openxmlformats.org/officeDocument/2006/relationships/tags" Target="../tags/tag182.xml" /><Relationship Id="rId18" Type="http://schemas.openxmlformats.org/officeDocument/2006/relationships/tags" Target="../tags/tag183.xml" /><Relationship Id="rId19" Type="http://schemas.openxmlformats.org/officeDocument/2006/relationships/tags" Target="../tags/tag184.xml" /><Relationship Id="rId2" Type="http://schemas.openxmlformats.org/officeDocument/2006/relationships/tags" Target="../tags/tag167.xml" /><Relationship Id="rId20" Type="http://schemas.openxmlformats.org/officeDocument/2006/relationships/tags" Target="../tags/tag185.xml" /><Relationship Id="rId21" Type="http://schemas.openxmlformats.org/officeDocument/2006/relationships/tags" Target="../tags/tag186.xml" /><Relationship Id="rId22" Type="http://schemas.openxmlformats.org/officeDocument/2006/relationships/tags" Target="../tags/tag187.xml" /><Relationship Id="rId23" Type="http://schemas.openxmlformats.org/officeDocument/2006/relationships/tags" Target="../tags/tag188.xml" /><Relationship Id="rId24" Type="http://schemas.openxmlformats.org/officeDocument/2006/relationships/tags" Target="../tags/tag189.xml" /><Relationship Id="rId25" Type="http://schemas.openxmlformats.org/officeDocument/2006/relationships/tags" Target="../tags/tag190.xml" /><Relationship Id="rId26" Type="http://schemas.openxmlformats.org/officeDocument/2006/relationships/tags" Target="../tags/tag191.xml" /><Relationship Id="rId27" Type="http://schemas.openxmlformats.org/officeDocument/2006/relationships/tags" Target="../tags/tag192.xml" /><Relationship Id="rId28" Type="http://schemas.openxmlformats.org/officeDocument/2006/relationships/tags" Target="../tags/tag193.xml" /><Relationship Id="rId29" Type="http://schemas.openxmlformats.org/officeDocument/2006/relationships/tags" Target="../tags/tag194.xml" /><Relationship Id="rId3" Type="http://schemas.openxmlformats.org/officeDocument/2006/relationships/tags" Target="../tags/tag168.xml" /><Relationship Id="rId30" Type="http://schemas.openxmlformats.org/officeDocument/2006/relationships/tags" Target="../tags/tag195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14" Type="http://schemas.openxmlformats.org/officeDocument/2006/relationships/tags" Target="../tags/tag211.xml" /><Relationship Id="rId15" Type="http://schemas.openxmlformats.org/officeDocument/2006/relationships/tags" Target="../tags/tag212.xml" /><Relationship Id="rId16" Type="http://schemas.openxmlformats.org/officeDocument/2006/relationships/tags" Target="../tags/tag213.xml" /><Relationship Id="rId17" Type="http://schemas.openxmlformats.org/officeDocument/2006/relationships/tags" Target="../tags/tag214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14" Type="http://schemas.openxmlformats.org/officeDocument/2006/relationships/tags" Target="../tags/tag227.xml" /><Relationship Id="rId15" Type="http://schemas.openxmlformats.org/officeDocument/2006/relationships/tags" Target="../tags/tag228.xml" /><Relationship Id="rId16" Type="http://schemas.openxmlformats.org/officeDocument/2006/relationships/tags" Target="../tags/tag229.xml" /><Relationship Id="rId17" Type="http://schemas.openxmlformats.org/officeDocument/2006/relationships/tags" Target="../tags/tag230.xml" /><Relationship Id="rId18" Type="http://schemas.openxmlformats.org/officeDocument/2006/relationships/tags" Target="../tags/tag231.xml" /><Relationship Id="rId19" Type="http://schemas.openxmlformats.org/officeDocument/2006/relationships/tags" Target="../tags/tag232.xml" /><Relationship Id="rId2" Type="http://schemas.openxmlformats.org/officeDocument/2006/relationships/tags" Target="../tags/tag215.xml" /><Relationship Id="rId20" Type="http://schemas.openxmlformats.org/officeDocument/2006/relationships/tags" Target="../tags/tag233.xml" /><Relationship Id="rId21" Type="http://schemas.openxmlformats.org/officeDocument/2006/relationships/tags" Target="../tags/tag234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3.xml" /><Relationship Id="rId11" Type="http://schemas.openxmlformats.org/officeDocument/2006/relationships/tags" Target="../tags/tag244.xml" /><Relationship Id="rId12" Type="http://schemas.openxmlformats.org/officeDocument/2006/relationships/tags" Target="../tags/tag245.xml" /><Relationship Id="rId13" Type="http://schemas.openxmlformats.org/officeDocument/2006/relationships/tags" Target="../tags/tag246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5.xml" /><Relationship Id="rId11" Type="http://schemas.openxmlformats.org/officeDocument/2006/relationships/tags" Target="../tags/tag256.xml" /><Relationship Id="rId12" Type="http://schemas.openxmlformats.org/officeDocument/2006/relationships/tags" Target="../tags/tag257.xml" /><Relationship Id="rId13" Type="http://schemas.openxmlformats.org/officeDocument/2006/relationships/tags" Target="../tags/tag258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tags" Target="../tags/tag250.xml" /><Relationship Id="rId6" Type="http://schemas.openxmlformats.org/officeDocument/2006/relationships/tags" Target="../tags/tag251.xml" /><Relationship Id="rId7" Type="http://schemas.openxmlformats.org/officeDocument/2006/relationships/tags" Target="../tags/tag252.xml" /><Relationship Id="rId8" Type="http://schemas.openxmlformats.org/officeDocument/2006/relationships/tags" Target="../tags/tag253.xml" /><Relationship Id="rId9" Type="http://schemas.openxmlformats.org/officeDocument/2006/relationships/tags" Target="../tags/tag25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9.xml" /><Relationship Id="rId3" Type="http://schemas.openxmlformats.org/officeDocument/2006/relationships/tags" Target="../tags/tag260.xml" /><Relationship Id="rId4" Type="http://schemas.openxmlformats.org/officeDocument/2006/relationships/tags" Target="../tags/tag261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0.xml" /><Relationship Id="rId11" Type="http://schemas.openxmlformats.org/officeDocument/2006/relationships/tags" Target="../tags/tag271.xml" /><Relationship Id="rId12" Type="http://schemas.openxmlformats.org/officeDocument/2006/relationships/tags" Target="../tags/tag272.xml" /><Relationship Id="rId13" Type="http://schemas.openxmlformats.org/officeDocument/2006/relationships/tags" Target="../tags/tag273.xml" /><Relationship Id="rId14" Type="http://schemas.openxmlformats.org/officeDocument/2006/relationships/tags" Target="../tags/tag274.xml" /><Relationship Id="rId15" Type="http://schemas.openxmlformats.org/officeDocument/2006/relationships/tags" Target="../tags/tag275.xml" /><Relationship Id="rId16" Type="http://schemas.openxmlformats.org/officeDocument/2006/relationships/tags" Target="../tags/tag276.xml" /><Relationship Id="rId17" Type="http://schemas.openxmlformats.org/officeDocument/2006/relationships/tags" Target="../tags/tag277.xml" /><Relationship Id="rId18" Type="http://schemas.openxmlformats.org/officeDocument/2006/relationships/tags" Target="../tags/tag278.xml" /><Relationship Id="rId19" Type="http://schemas.openxmlformats.org/officeDocument/2006/relationships/tags" Target="../tags/tag279.xml" /><Relationship Id="rId2" Type="http://schemas.openxmlformats.org/officeDocument/2006/relationships/tags" Target="../tags/tag262.xml" /><Relationship Id="rId20" Type="http://schemas.openxmlformats.org/officeDocument/2006/relationships/tags" Target="../tags/tag280.xml" /><Relationship Id="rId21" Type="http://schemas.openxmlformats.org/officeDocument/2006/relationships/tags" Target="../tags/tag281.xml" /><Relationship Id="rId3" Type="http://schemas.openxmlformats.org/officeDocument/2006/relationships/tags" Target="../tags/tag263.xml" /><Relationship Id="rId4" Type="http://schemas.openxmlformats.org/officeDocument/2006/relationships/tags" Target="../tags/tag264.xml" /><Relationship Id="rId5" Type="http://schemas.openxmlformats.org/officeDocument/2006/relationships/tags" Target="../tags/tag265.xml" /><Relationship Id="rId6" Type="http://schemas.openxmlformats.org/officeDocument/2006/relationships/tags" Target="../tags/tag266.xml" /><Relationship Id="rId7" Type="http://schemas.openxmlformats.org/officeDocument/2006/relationships/tags" Target="../tags/tag267.xml" /><Relationship Id="rId8" Type="http://schemas.openxmlformats.org/officeDocument/2006/relationships/tags" Target="../tags/tag268.xml" /><Relationship Id="rId9" Type="http://schemas.openxmlformats.org/officeDocument/2006/relationships/tags" Target="../tags/tag269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20002431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水管项目市场调研报告</a:t>
            </a: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xxxx</a:t>
            </a:r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,a click to unlimited possibilities</a:t>
            </a: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调研目的和背景</a:t>
            </a: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调研方法和范围</a:t>
            </a: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水管项目市场现状分析</a:t>
            </a: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水管项目市场需求分析</a:t>
            </a: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水管项目市场竞争分析</a:t>
            </a: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调研目的和背景</a:t>
            </a: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调研目的和意义</a:t>
            </a:r>
          </a:p>
        </p:txBody>
      </p:sp>
      <p:sp>
        <p:nvSpPr>
          <p:cNvPr id="104897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8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8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8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8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9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9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9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0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了解水管项目市场的现状和趋势</a:t>
            </a:r>
          </a:p>
        </p:txBody>
      </p:sp>
      <p:sp>
        <p:nvSpPr>
          <p:cNvPr id="104901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为公司的战略规划和业务发展提供决策支持</a:t>
            </a:r>
          </a:p>
        </p:txBody>
      </p:sp>
      <p:sp>
        <p:nvSpPr>
          <p:cNvPr id="104901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评估水管项目市场的潜力和机会</a:t>
            </a:r>
          </a:p>
        </p:txBody>
      </p:sp>
      <p:sp>
        <p:nvSpPr>
          <p:cNvPr id="104902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分析水管项目市场的竞争格局和市场份额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调研背景和现状</a:t>
            </a:r>
          </a:p>
        </p:txBody>
      </p:sp>
      <p:sp>
        <p:nvSpPr>
          <p:cNvPr id="104905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行业背景：水管市场的现状和发展趋势</a:t>
            </a:r>
          </a:p>
        </p:txBody>
      </p:sp>
      <p:sp>
        <p:nvSpPr>
          <p:cNvPr id="10490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市场需求：消费者对水管产品的需求和购买行为</a:t>
            </a:r>
          </a:p>
        </p:txBody>
      </p:sp>
      <p:sp>
        <p:nvSpPr>
          <p:cNvPr id="104907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竞争格局：行业内主要竞争对手的情况和市场份额</a:t>
            </a:r>
          </a:p>
        </p:txBody>
      </p:sp>
      <p:sp>
        <p:nvSpPr>
          <p:cNvPr id="10490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政策背景：相关政策的出台和实施情况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调研方法和范围</a:t>
            </a:r>
          </a:p>
        </p:txBody>
      </p:sp>
      <p:sp>
        <p:nvSpPr>
          <p:cNvPr id="10491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调研方法</a:t>
            </a:r>
          </a:p>
        </p:txBody>
      </p:sp>
      <p:sp>
        <p:nvSpPr>
          <p:cNvPr id="104919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9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0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文献资料：查阅相关文献资料，了解行业发展趋势和竞争情况</a:t>
            </a:r>
          </a:p>
        </p:txBody>
      </p:sp>
      <p:sp>
        <p:nvSpPr>
          <p:cNvPr id="104921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实地考察：对市场进行实地考察，了解产品使用情况和市场需求</a:t>
            </a:r>
          </a:p>
        </p:txBody>
      </p:sp>
      <p:sp>
        <p:nvSpPr>
          <p:cNvPr id="104921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问卷调查：设计问卷，针对目标人群进行调查，收集数据</a:t>
            </a:r>
          </a:p>
        </p:txBody>
      </p:sp>
      <p:sp>
        <p:nvSpPr>
          <p:cNvPr id="104921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访谈：与相关人员进行面对面交流，深入了解市场情况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调研范围</a:t>
            </a:r>
          </a:p>
        </p:txBody>
      </p:sp>
      <p:sp>
        <p:nvSpPr>
          <p:cNvPr id="104925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5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5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5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6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6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6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7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7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调研地区：具体地区或城市</a:t>
            </a:r>
          </a:p>
        </p:txBody>
      </p:sp>
      <p:sp>
        <p:nvSpPr>
          <p:cNvPr id="104929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调研方式：问卷调查、访谈、网络搜索等</a:t>
            </a:r>
          </a:p>
        </p:txBody>
      </p:sp>
      <p:sp>
        <p:nvSpPr>
          <p:cNvPr id="104929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调研内容：水管项目的市场规模、竞争情况、消费者需求等</a:t>
            </a:r>
          </a:p>
        </p:txBody>
      </p:sp>
      <p:sp>
        <p:nvSpPr>
          <p:cNvPr id="104929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调研对象：水管项目相关的企业、机构等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3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水管项目市场现状分析</a:t>
            </a:r>
          </a:p>
        </p:txBody>
      </p:sp>
      <p:sp>
        <p:nvSpPr>
          <p:cNvPr id="10493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市场概述</a:t>
            </a:r>
          </a:p>
        </p:txBody>
      </p:sp>
      <p:sp>
        <p:nvSpPr>
          <p:cNvPr id="104939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市场需求：水管项目的市场需求及消费者行为</a:t>
            </a:r>
          </a:p>
        </p:txBody>
      </p:sp>
      <p:sp>
        <p:nvSpPr>
          <p:cNvPr id="104940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市场规模：水管项目的市场规模及增长趋势</a:t>
            </a:r>
          </a:p>
        </p:txBody>
      </p:sp>
      <p:sp>
        <p:nvSpPr>
          <p:cNvPr id="104941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市场结构：水管项目的市场结构及主要参与者</a:t>
            </a:r>
          </a:p>
        </p:txBody>
      </p:sp>
      <p:sp>
        <p:nvSpPr>
          <p:cNvPr id="104941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市场趋势：水管项目的市场趋势及未来发展方向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4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市场规模和增长趋势</a:t>
            </a:r>
          </a:p>
        </p:txBody>
      </p:sp>
      <p:sp>
        <p:nvSpPr>
          <p:cNvPr id="104946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6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市场规模：根据调研数据，当前水管项目的市场规模较大，涉及多个领域和行业</a:t>
            </a:r>
          </a:p>
        </p:txBody>
      </p:sp>
      <p:sp>
        <p:nvSpPr>
          <p:cNvPr id="10494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未来预测：根据市场趋势和预测，未来水管项目市场将继续保持快速增长，市场规模将进一步扩大</a:t>
            </a:r>
          </a:p>
        </p:txBody>
      </p:sp>
      <p:sp>
        <p:nvSpPr>
          <p:cNvPr id="104948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竞争格局：当前水管项目市场竞争激烈，各大品牌都在积极拓展市场份额，未来竞争将更加激烈</a:t>
            </a:r>
          </a:p>
        </p:txBody>
      </p:sp>
      <p:sp>
        <p:nvSpPr>
          <p:cNvPr id="10494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增长趋势：随着城市化进程的加速和人们对生活品质要求的提高，水管项目市场呈现出快速增长的趋势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5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市场主要参与者</a:t>
            </a:r>
          </a:p>
        </p:txBody>
      </p:sp>
      <p:sp>
        <p:nvSpPr>
          <p:cNvPr id="104953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大型水务集团</a:t>
            </a:r>
          </a:p>
        </p:txBody>
      </p:sp>
      <p:sp>
        <p:nvSpPr>
          <p:cNvPr id="10495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地方水务公司</a:t>
            </a:r>
          </a:p>
        </p:txBody>
      </p:sp>
      <p:sp>
        <p:nvSpPr>
          <p:cNvPr id="104954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跨国水务公司</a:t>
            </a:r>
          </a:p>
        </p:txBody>
      </p:sp>
      <p:sp>
        <p:nvSpPr>
          <p:cNvPr id="104955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创新型初创企业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5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市场结构和特点</a:t>
            </a:r>
          </a:p>
        </p:txBody>
      </p:sp>
      <p:sp>
        <p:nvSpPr>
          <p:cNvPr id="104959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9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市场规模：水管市场的总体规模和增长趋势</a:t>
            </a:r>
          </a:p>
        </p:txBody>
      </p:sp>
      <p:sp>
        <p:nvSpPr>
          <p:cNvPr id="104959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9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0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竞争格局：主要竞争对手的市场份额和竞争策略</a:t>
            </a:r>
          </a:p>
        </p:txBody>
      </p:sp>
      <p:sp>
        <p:nvSpPr>
          <p:cNvPr id="104960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0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0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消费者需求：消费者对水管产品的需求特点和购买行为</a:t>
            </a:r>
          </a:p>
        </p:txBody>
      </p:sp>
      <p:sp>
        <p:nvSpPr>
          <p:cNvPr id="104960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1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1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行业趋势：水管市场的未来发展趋势和预测</a:t>
            </a:r>
          </a:p>
        </p:txBody>
      </p:sp>
      <p:sp>
        <p:nvSpPr>
          <p:cNvPr id="104961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4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水管项目市场需求分析</a:t>
            </a:r>
          </a:p>
        </p:txBody>
      </p:sp>
      <p:sp>
        <p:nvSpPr>
          <p:cNvPr id="104965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05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7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市场需求概述</a:t>
            </a:r>
          </a:p>
        </p:txBody>
      </p:sp>
      <p:sp>
        <p:nvSpPr>
          <p:cNvPr id="104971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1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1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2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2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2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2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2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市场需求增长趋势</a:t>
            </a:r>
          </a:p>
        </p:txBody>
      </p:sp>
      <p:sp>
        <p:nvSpPr>
          <p:cNvPr id="10497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消费者需求特点</a:t>
            </a:r>
          </a:p>
        </p:txBody>
      </p:sp>
      <p:sp>
        <p:nvSpPr>
          <p:cNvPr id="104973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3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3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4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4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4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4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4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未来市场预测</a:t>
            </a:r>
          </a:p>
        </p:txBody>
      </p:sp>
      <p:sp>
        <p:nvSpPr>
          <p:cNvPr id="10497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不同领域市场需求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https://d.book118.com/355200024312011122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4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5"/>
  <p:tag name="KSO_WM_UNIT_TYPE" val="e"/>
  <p:tag name="KSO_WM_UNIT_VALUE" val="13"/>
</p:tagLst>
</file>

<file path=ppt/tags/tag261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6">
      <vt:lpstr>Arial</vt:lpstr>
      <vt:lpstr>Calibri</vt:lpstr>
      <vt:lpstr>微软雅黑</vt:lpstr>
      <vt:lpstr>宋体</vt:lpstr>
      <vt:lpstr>Office Theme</vt:lpstr>
      <vt:lpstr>水管项目市场调研报告</vt:lpstr>
      <vt:lpstr>目录</vt:lpstr>
      <vt:lpstr>单击添加章节标题</vt:lpstr>
      <vt:lpstr>调研目的和背景</vt:lpstr>
      <vt:lpstr>PowerPoint Presentation</vt:lpstr>
      <vt:lpstr>调研目的和意义</vt:lpstr>
      <vt:lpstr>调研背景和现状</vt:lpstr>
      <vt:lpstr>调研方法和范围</vt:lpstr>
      <vt:lpstr>PowerPoint Presentation</vt:lpstr>
      <vt:lpstr>调研方法</vt:lpstr>
      <vt:lpstr>调研范围</vt:lpstr>
      <vt:lpstr>水管项目市场现状分析</vt:lpstr>
      <vt:lpstr>PowerPoint Presentation</vt:lpstr>
      <vt:lpstr>市场概述</vt:lpstr>
      <vt:lpstr>市场规模和增长趋势</vt:lpstr>
      <vt:lpstr>市场主要参与者</vt:lpstr>
      <vt:lpstr>市场结构和特点</vt:lpstr>
      <vt:lpstr>水管项目市场需求分析</vt:lpstr>
      <vt:lpstr>PowerPoint Presentation</vt:lpstr>
      <vt:lpstr>市场需求概述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2024-09-26T11:03:16.103</cp:lastPrinted>
  <dcterms:created xsi:type="dcterms:W3CDTF">2024-09-26T03:03:16Z</dcterms:created>
  <dcterms:modified xsi:type="dcterms:W3CDTF">2024-09-26T03:03:18Z</dcterms:modified>
</cp:coreProperties>
</file>