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AC1B47-351F-4659-B7CE-D8AEFCB95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7475D-35DC-4F25-8CF0-DA8BAB10E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B58F27-B878-4353-B537-9F329BA5A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43C80F-016F-43D3-9515-BE3DB30EA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16E6E3-EBE0-4D50-9182-96B0954242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1C1758-DE0B-494D-8F24-AE2C871C95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278E9E-F25C-44F3-AB47-BB75C466E4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50020C-8FDF-457E-B10C-FA97A327E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1F7D3-3E52-4D02-9188-2AB4B78F0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BE52A-668E-4722-864D-C736E309C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9B1B6-780B-40EF-9715-091CBC777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00233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薪酬设计与员工情绪耗竭的关系研究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研究背景与意义</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理论基础与文献综述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研究假设与方法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实证分析与结果展示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结论讨论与政策建议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参考文献与致谢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研究背景与意义</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353" b="20353"/>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激励员工工作积极性</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合理的薪酬设计能够激发员工的工作动力，提高工作效率。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吸引和留住人才</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具有竞争力的薪酬体系有助于企业吸引和留住优秀人才，提升企业的核心竞争力。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优化人力资源配置</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薪酬设计可以引导员工流向企业最需要的岗位，实现人力资源的合理配置。</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1870" b="11870"/>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普遍存在的问题</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员工情绪耗竭已成为当今职场中普遍存在的问题，对员工身心健康和企业绩效产生负面影响。</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影响因素多样化</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工作压力、职业倦怠、人际关系等因素都可能导致员工情绪耗竭。</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需要引起重视</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员工情绪耗竭不仅影响员工个人，还可能导致企业整体生产力和效率下降，因此需要引起企业和社会的重视。</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员工情绪耗竭现状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促进员工身心健康和企业发展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通过改善薪酬设计，降低员工情绪耗竭的风险，有助于提升员工身心健康水平，进而促进企业的可持续发展。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揭示薪酬设计与员工情绪耗竭的关系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通过本研究，可以揭示薪酬设计对员工情绪耗竭的影响机制和程度。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为企业薪酬管理提供指导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研究结果可以为企业制定更加科学合理的薪酬管理策略提供理论依据和实践指导。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理论基础与文献综述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薪酬设计的概念和原则</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薪酬设计是指企业根据员工所从事的工作本身或员工所具备的技能和能力，向员工支付的报酬。其原则包括公平性、激励性、竞争性和经济性等。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薪酬设计的理论基础</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薪酬设计的理论基础包括劳动价值论、边际生产力理论、供求均衡理论等，这些理论为企业制定薪酬政策提供了依据。</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薪酬设计的实践应用</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薪酬设计在实践中的应用包括岗位评价、能力评价、市场薪酬调查等，这些实践应用有助于企业制定出符合自身特点的薪酬体系。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情绪耗竭是指员工在工作中因为长期情绪劳动而导致的情感资源过度消耗，表现为疲惫、缺乏工作热情和动力等。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情绪耗竭的概念和特征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情绪耗竭的理论基础包括资源保存理论、工作要求-资源模型等，这些理论解释了情绪耗竭的发生机制和影响因素。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情绪耗竭的理论基础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情绪耗竭在实践中的应用包括员工心理健康管理、工作设计等，这些实践应用有助于企业缓解员工的情绪耗竭问题。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情绪耗竭的实践应用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员工情绪耗竭理论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薪酬设计与员工情绪耗竭的关系研究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已有研究表明，薪酬设计对员工情绪耗竭具有重要影响。合理的薪酬设计能够激励员工积极投入工作，降低情绪耗竭的风险；而不合理的薪酬设计则可能导致员工产生不公平感和挫败感，进而引发情绪耗竭。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19" r="1691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其他因素对员工情绪耗竭的影响研究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除了薪酬设计外，其他因素如工作压力、工作-家庭冲突、组织支持等也会对员工情绪耗竭产生影响。这些因素与薪酬设计相互作用，共同影响员工的情绪状态和工作表现。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未来研究方向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研究可以进一步探讨薪酬设计与员工情绪耗竭之间的作用机制，以及如何通过优化薪酬设计和其他干预措施来有效缓解员工的情绪耗竭问题。同时，还可以关注不同行业、不同文化背景下薪酬设计与员工情绪耗竭关系的差异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相关研究综述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研究假设与方法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薪酬水平对员工情绪耗竭的影响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假设薪酬水平越高，员工的情绪耗竭程度越低。</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薪酬差距对员工情绪耗竭的影响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假设薪酬差距越大，员工的情绪耗竭程度越高。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薪酬设计合理性对员工情绪耗竭的影响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假设薪酬设计的合理性越高，员工的情绪耗竭程度越低。</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08" r="12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文献综述法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通过查阅相关文献，梳理薪酬设计与员工情绪耗竭的相关理论和研究成果。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问卷调查法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设计问卷，收集员工对薪酬设计和情绪耗竭的感知和评价数据。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统计分析法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运用统计分析软件，对收集到的数据进行描述性统计、相关性分析和回归分析等，验证研究假设。</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通过企业合作或公开数据库获取员工薪酬和情绪耗竭的相关数据。</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采用随机抽样或方便抽样的方法，选取不同行业、不同规模的企业员工作为研究样本。同时，确保样本的多样性和代表性，以提高研究结果的可靠性和普适性。</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数据来源</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样本选取</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数据来源与样本选取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https://d.book118.com/355200233010011104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2024-09-13T16:37:49.891</cp:lastPrinted>
  <dcterms:created xsi:type="dcterms:W3CDTF">2024-09-13T08:37:49Z</dcterms:created>
  <dcterms:modified xsi:type="dcterms:W3CDTF">2024-09-13T08:37:52Z</dcterms:modified>
</cp:coreProperties>
</file>