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SFWKG+UWKMTV+ArialMT"/>
      <p:regular r:id="rId15"/>
    </p:embeddedFont>
    <p:embeddedFont>
      <p:font typeface="HRRBVO+MS-UIGothic"/>
      <p:regular r:id="rId16"/>
    </p:embeddedFont>
    <p:embeddedFont>
      <p:font typeface="MPQGRI+VESANG+MicrosoftYaHei-Bold"/>
      <p:regular r:id="rId17"/>
    </p:embeddedFont>
    <p:embeddedFont>
      <p:font typeface="SLLUMB+MGTTDG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EDBF1-DC3D-43B2-910C-633B40DE0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9733F-6C11-4CE2-B624-04EB4F192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16826-90F2-42D9-9685-2F06802CF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0A4C38-4EF6-4303-8683-DDD0D15FE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EE8397-8573-4656-AB41-FBED41FD9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D8816-13D1-4629-8EEF-437F9AA7D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DE00B1-C3AD-446B-AC70-563DD410B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0447D-2611-4F92-A3A3-135871FF8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B84E4-8586-4053-8C0D-C1FC97827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D19F5-F238-4EB8-B015-DA9628D5F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7E6A8-D303-4503-AD13-D36923DF0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00243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6893500" cy="302344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SFWKG+UWKMTV+ArialMT"/>
                <a:cs typeface="DSFWKG+UWKMT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家庭影院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听室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录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音棚隔音工程概述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SFWKG+UWKMTV+ArialMT"/>
                <a:cs typeface="DSFWKG+UWKMT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家庭影院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听室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录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音棚隔音材料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SFWKG+UWKMTV+ArialMT"/>
                <a:cs typeface="DSFWKG+UWKMT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家庭影院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听室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录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音棚隔音工程施工技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SFWKG+UWKMTV+ArialMT"/>
                <a:cs typeface="DSFWKG+UWKMT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家庭影院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听室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录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音棚隔音工程案例分析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SFWKG+UWKMTV+ArialMT"/>
                <a:cs typeface="DSFWKG+UWKMTV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家庭影院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视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听室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录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音棚隔音工程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2400">
                <a:solidFill>
                  <a:srgbClr val="FFFFFF"/>
                </a:solidFill>
                <a:latin typeface="HRRBVO+MS-UIGothic"/>
                <a:cs typeface="HRRBVO+MS-UIGothic"/>
              </a:rPr>
              <a:t>收与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MPQGRI+VESANG+MicrosoftYaHei-Bold"/>
                <a:cs typeface="MPQGRI+VESANG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RRBVO+MS-UIGothic"/>
                <a:cs typeface="HRRBVO+MS-UIGothic"/>
              </a:rPr>
              <a:t>隔音工程的重要性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984243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保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证</a:t>
            </a: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家庭影院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视</a:t>
            </a: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听室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录</a:t>
            </a: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音棚的音效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量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提高家庭影院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视</a:t>
            </a: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听室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录</a:t>
            </a: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音棚的舒适度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保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护</a:t>
            </a: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家庭影院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视</a:t>
            </a: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听室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录</a:t>
            </a: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音棚的</a:t>
            </a:r>
            <a:r>
              <a:rPr sz="1600">
                <a:solidFill>
                  <a:srgbClr val="609F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PQGRI+VESANG+MicrosoftYaHei-Bold"/>
                <a:cs typeface="MPQGRI+VESANG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PQGRI+VESANG+MicrosoftYaHei-Bold"/>
                <a:cs typeface="MPQGRI+VESANG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MPQGRI+VESANG+MicrosoftYaHei-Bold"/>
                <a:cs typeface="MPQGRI+VESANG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RRBVO+MS-UIGothic"/>
                <a:cs typeface="HRRBVO+MS-UIGothic"/>
              </a:rPr>
              <a:t>隔音工程的适用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609FFF"/>
                </a:solidFill>
                <a:latin typeface="HRRBVO+MS-UIGothic"/>
                <a:cs typeface="HRRBVO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RRBVO+MS-UIGothic"/>
                <a:cs typeface="HRRBVO+MS-UIGothic"/>
              </a:rPr>
              <a:t>家庭影院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2000" spc="23">
                <a:solidFill>
                  <a:srgbClr val="FFFDFD"/>
                </a:solidFill>
                <a:latin typeface="HRRBVO+MS-UIGothic"/>
                <a:cs typeface="HRRBVO+MS-UIGothic"/>
              </a:rPr>
              <a:t>听室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54975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RRBVO+MS-UIGothic"/>
                <a:cs typeface="HRRBVO+MS-UIGothic"/>
              </a:rPr>
              <a:t>其他需要安静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FFFDFD"/>
                </a:solidFill>
                <a:latin typeface="HRRBVO+MS-UIGothic"/>
                <a:cs typeface="HRRBVO+MS-UIGothic"/>
              </a:rPr>
              <a:t>境的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>
                <a:solidFill>
                  <a:srgbClr val="FFFDFD"/>
                </a:solidFill>
                <a:latin typeface="HRRBVO+MS-UIGothic"/>
                <a:cs typeface="HRRBVO+MS-UIGothic"/>
              </a:rPr>
              <a:t>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在家庭影院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听室内，隔音工程可以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有效降低外界噪音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影音效果的影响，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影体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图书馆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、医院等需要安静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境的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所，隔音工程可以有效降低噪音干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造舒适的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录</a:t>
            </a:r>
            <a:r>
              <a:rPr sz="2000" spc="25">
                <a:solidFill>
                  <a:srgbClr val="FFFDFD"/>
                </a:solidFill>
                <a:latin typeface="HRRBVO+MS-UIGothic"/>
                <a:cs typeface="HRRBVO+MS-UIGothic"/>
              </a:rPr>
              <a:t>音棚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录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音棚内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行音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乐录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制、配音等声音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制作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，需要隔音工程来降低外界噪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音，保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质纯净</a:t>
            </a:r>
            <a:r>
              <a:rPr sz="1500">
                <a:solidFill>
                  <a:srgbClr val="FFFDFD"/>
                </a:solidFill>
                <a:latin typeface="HRRBVO+MS-UIGothic"/>
                <a:cs typeface="HRRBV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RRBVO+MS-UIGothic"/>
                <a:cs typeface="HRRBVO+MS-UIGothic"/>
              </a:rPr>
              <a:t>隔音工程的施工流程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HRRBVO+MS-UIGothic"/>
                <a:cs typeface="HRRBVO+MS-UIGothic"/>
              </a:rPr>
              <a:t>材料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HRRBVO+MS-UIGothic"/>
                <a:cs typeface="HRRBVO+MS-UIGothic"/>
              </a:rPr>
              <a:t>安装隔音材料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测</a:t>
            </a:r>
            <a:r>
              <a:rPr sz="2300" spc="25">
                <a:solidFill>
                  <a:srgbClr val="609FFF"/>
                </a:solidFill>
                <a:latin typeface="HRRBVO+MS-UIGothic"/>
                <a:cs typeface="HRRBVO+MS-UIGothic"/>
              </a:rPr>
              <a:t>量与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评</a:t>
            </a:r>
            <a:r>
              <a:rPr sz="2300">
                <a:solidFill>
                  <a:srgbClr val="609FFF"/>
                </a:solidFill>
                <a:latin typeface="HRRBVO+MS-UIGothic"/>
                <a:cs typeface="HRRBVO+MS-UIGothic"/>
              </a:rPr>
              <a:t>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HRRBVO+MS-UIGothic"/>
                <a:cs typeface="HRRBVO+MS-UIGothic"/>
              </a:rPr>
              <a:t>施工准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验</a:t>
            </a:r>
            <a:r>
              <a:rPr sz="2300" spc="25">
                <a:solidFill>
                  <a:srgbClr val="609FFF"/>
                </a:solidFill>
                <a:latin typeface="HRRBVO+MS-UIGothic"/>
                <a:cs typeface="HRRBVO+MS-UIGothic"/>
              </a:rPr>
              <a:t>收与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调试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MPQGRI+VESANG+MicrosoftYaHei-Bold"/>
                <a:cs typeface="MPQGRI+VESANG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RRBVO+MS-UIGothic"/>
                <a:cs typeface="HRRBVO+MS-UIGothic"/>
              </a:rPr>
              <a:t>隔音材料的种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PQGRI+VESANG+MicrosoftYaHei-Bold"/>
                <a:cs typeface="MPQGRI+VESAN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PQGRI+VESANG+MicrosoftYaHei-Bold"/>
                <a:cs typeface="MPQGRI+VESAN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PQGRI+VESANG+MicrosoftYaHei-Bold"/>
                <a:cs typeface="MPQGRI+VESAN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软质</a:t>
            </a:r>
            <a:r>
              <a:rPr sz="2000" spc="25">
                <a:solidFill>
                  <a:srgbClr val="609FFF"/>
                </a:solidFill>
                <a:latin typeface="HRRBVO+MS-UIGothic"/>
                <a:cs typeface="HRRBVO+MS-UIGothic"/>
              </a:rPr>
              <a:t>隔音材料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HRRBVO+MS-UIGothic"/>
                <a:cs typeface="HRRBVO+MS-UIGothic"/>
              </a:rPr>
              <a:t>硬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609FFF"/>
                </a:solidFill>
                <a:latin typeface="HRRBVO+MS-UIGothic"/>
                <a:cs typeface="HRRBVO+MS-UIGothic"/>
              </a:rPr>
              <a:t>隔音材料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HRRBVO+MS-UIGothic"/>
                <a:cs typeface="HRRBVO+MS-UIGothic"/>
              </a:rPr>
              <a:t>复合隔音材料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RRBVO+MS-UIGothic"/>
                <a:cs typeface="HRRBVO+MS-UIGothic"/>
              </a:rPr>
              <a:t>隔音材料的性能指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37922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隔音效果</a:t>
            </a:r>
          </a:p>
          <a:p>
            <a:pPr marL="0" marR="0">
              <a:lnSpc>
                <a:spcPts val="1600"/>
              </a:lnSpc>
              <a:spcBef>
                <a:spcPts val="11404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吸音性能</a:t>
            </a:r>
          </a:p>
          <a:p>
            <a:pPr marL="0" marR="0">
              <a:lnSpc>
                <a:spcPts val="1600"/>
              </a:lnSpc>
              <a:spcBef>
                <a:spcPts val="11255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HRRBVO+MS-UIGothic"/>
                <a:cs typeface="HRRBVO+MS-UIGothic"/>
              </a:rPr>
              <a:t>减震性能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RRBVO+MS-UIGothic"/>
                <a:cs typeface="HRRBVO+MS-UIGothic"/>
              </a:rPr>
              <a:t>不同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609FFF"/>
                </a:solidFill>
                <a:latin typeface="HRRBVO+MS-UIGothic"/>
                <a:cs typeface="HRRBVO+MS-UIGothic"/>
              </a:rPr>
              <a:t>景下隔音材料的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HRRBVO+MS-UIGothic"/>
                <a:cs typeface="HRRBVO+MS-UIGothic"/>
              </a:rPr>
              <a:t>家庭影院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视</a:t>
            </a:r>
            <a:r>
              <a:rPr sz="2300" spc="25">
                <a:solidFill>
                  <a:srgbClr val="609FFF"/>
                </a:solidFill>
                <a:latin typeface="HRRBVO+MS-UIGothic"/>
                <a:cs typeface="HRRBVO+MS-UIGothic"/>
              </a:rPr>
              <a:t>听室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录</a:t>
            </a:r>
            <a:r>
              <a:rPr sz="2300" spc="25">
                <a:solidFill>
                  <a:srgbClr val="609FFF"/>
                </a:solidFill>
                <a:latin typeface="HRRBVO+MS-UIGothic"/>
                <a:cs typeface="HRRBVO+MS-UIGothic"/>
              </a:rPr>
              <a:t>音棚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https://d.book118.com/355200243042011123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DSFWKG+UWKMTV+ArialMT</vt:lpstr>
      <vt:lpstr>Times New Roman</vt:lpstr>
      <vt:lpstr>HRRBVO+MS-UIGothic</vt:lpstr>
      <vt:lpstr>SimSun</vt:lpstr>
      <vt:lpstr>MPQGRI+VESANG+MicrosoftYaHei-Bold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2024-09-26T23:43:11.138</cp:lastPrinted>
  <dcterms:created xsi:type="dcterms:W3CDTF">2024-09-26T15:43:11Z</dcterms:created>
  <dcterms:modified xsi:type="dcterms:W3CDTF">2024-09-26T15:43:12Z</dcterms:modified>
</cp:coreProperties>
</file>