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E2DAE-C77F-4F7A-9382-6EAD96BB2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A44AD-519B-4854-B9D2-32EC747F0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98F86-290E-4481-BB97-2E624199D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BDFD7-8752-45A6-85E3-332ABA214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9690AD-5697-4B0F-9FF1-C582D27FC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F45C97-FEDE-40CF-A6D5-2437BB381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BD981B-58F3-4F87-9E75-BCC454458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D13DD-5CEA-4DC4-AF98-F084D4BAC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97840-E53D-4E73-928C-9BF344123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213E7-86F9-46BD-B360-9D0278F54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17FEB-BD48-4053-AA4F-32A39F4AE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020111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企业战略实施与组织结构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战略与组织结构匹配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案例分析：成功企业战略实施与组织结构调整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企业战略概述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企业战略是指企业为实现长期发展目标而制定的一系列全局性、长远性的谋划和决策，涉及企业整体的发展方向、资源配置和业务模式等。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企业战略是企业发展的灵魂和纲领，能够指导企业在复杂多变的市场环境中保持竞争优势，实现可持续发展。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根据企业战略目标和实施手段的不同，可分为总体战略、竞争战略和职能战略等。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企业应根据自身资源条件、市场环境和发展阶段等因素，选择适合的战略类型和实施路径。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战略类型及选择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企业愿景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是企业对未来的期望和追求，描述了企业希望成为什么样的组织以及实现什么样的成就。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阐述了企业的核心价值观和业务宗旨，明确了企业存在的意义和价值，为企业战略制定提供了基本依据。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企业愿景与使命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组织结构基础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最简单的集权式组织结构形式，又称军队式结构。其领导关系按垂直系统建立，不设立专门的职能机构，自上而下形同直线。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以工作方法和技能作为部门划分的依据来组织部门分工，将企业的管理和业务职能划分为若干部门，各部门拥有相应的业务与职责。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遵循“集中决策,分散经营”的总原则，实行集中决策指导下的分散经营，按产品、地区和顾客等标志将企业划分为若干相对独立的经营单位，分别组成事业部。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权责对等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权力是责任的基础和保障，责任是权力的约束和规范。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命令统一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一个人只能够接受一个上级的领导，一个下级只能够对一个上级负责。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因事设职与因人设职相结合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组织设计往往不是全新的，进行再度调整时，要考虑“事事有人做”而非“人人有事做”。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292" r="5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组织结构设计要精简高效，避免机构臃肿和人浮于事。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精简高效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适度集权与分权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稳定性与适应性相结合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各部门和人员之间要分工明确、协作紧密，形成高效的工作团队。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在保持组织整体统一性的前提下，适度放权给下属部门和人员，以激发其积极性和创造力。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组织结构既要保持相对稳定，又要具有一定的灵活性和适应性，以便应对外部环境的变化。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高效组织结构特点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战略实施过程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根据企业战略规划，明确具体的实施目标，包括市场份额、销售额、利润率等关键指标。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明确战略目标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制定实施路径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分析企业内外部环境，制定可行的实施路径，包括产品开发、市场拓展、组织优化等方面。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根据实施路径，制定详细的时间表，明确各项任务的开始和结束时间，以及关键里程碑。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对企业现有资源进行盘点，包括人力、物力、财力、技术等方面。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资源盘点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根据战略目标和实施计划，合理分配资源，确保关键任务得到优先保障。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通过改进技术、提高效率、降低成本等手段，优化资源配置，提高资源利用效率。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https://d.book118.com/355202011120011043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2024-09-05T02:29:59.090</cp:lastPrinted>
  <dcterms:created xsi:type="dcterms:W3CDTF">2024-09-04T18:29:59Z</dcterms:created>
  <dcterms:modified xsi:type="dcterms:W3CDTF">2024-09-04T18:30:00Z</dcterms:modified>
</cp:coreProperties>
</file>