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26A109-6A6C-41F6-81C4-A53B25361A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DCF0A9-4FC5-4C90-8788-FA07EEE0E5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38E378-302C-49F3-8EEC-6E8B94F1D0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A39BB5-CF3B-4132-B89F-50B37A10F7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5D2265-E7FA-4C47-8D96-B2ABA08111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EE4BDE-E119-44CA-8F40-DB2C8F9EAE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680D8D-A6FA-434F-BAB0-B5A6D176F3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228D36-3246-48AA-A64D-26A0D8BF1B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F5723F-A20F-4056-A626-C5FC4B5DE8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AA396C-8F34-4EB4-A96B-AC49F89366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114765-FF87-416C-9CD3-F5686DC73A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20421222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2024-01-28</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数字化医院建设方案的SWOT分析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数字化医院建设方案的优势（Strengths）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数字化医院建设方案的劣势（Weaknesses）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数字化医院建设方案的机会（Opportunities）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数字化医院建设方案的威胁（Threats）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SWOT分析结论与建议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通过对数字化医院建设方案进行SWOT分析，全面评估其优势、劣势、机会和威胁，为医院决策者提供科学、客观的决策依据，推动数字化医院建设的顺利进行。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背景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医疗技术的不断发展和人们对医疗服务质量要求的提高，数字化医院建设已成为医疗行业发展的重要趋势。数字化医院建设旨在通过信息技术手段，优化医疗流程，提高医疗服务效率和质量，满足患者的多元化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9488" r="29488"/>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通过SWOT分析，可以清晰地识别出数字化医院建设方案的优势和劣势，从而有针对性地制定发挥优势、弥补劣势的策略。</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识别优势和劣势</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SWOT分析有助于发现数字化医院建设过程中的外部机会和威胁，为医院决策者提供把握机遇、应对挑战的思路。</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发现机会和威胁</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基于SWOT分析的结果，医院决策者可以制定出更加科学、合理的数字化医院建设规划和实施方案，确保项目的顺利进行。</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制定科学决策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通过对数字化医院建设方案进行持续的SWOT分析，可以及时发现并解决问题，推动数字化医院的持续改进和优化。</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推动持续改进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SWOT分析的意义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数字化医院建设方案的优势（Strengths）</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高效的医疗服务流程</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通过数字化技术优化挂号、缴费、取药等流程，减少患者等待时间。</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实现电子病历管理，方便医生快速获取患者病史和诊断信息。</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提供在线咨询服务，为患者提供便捷的远程医疗服务。</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应用人工智能、大数据等技术，辅助医生进行精准诊断和治疗。</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引进国际先进的医疗设备，提高诊疗水平和效率。</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采用数字化影像技术，实现高清、无损的医学影像传输和存储。</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先进的医疗设备和技术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建立全面的信息化管理系统，实现医院各项业务的数字化管理。</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通过数据分析，优化医院资源配置和运营管理。</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加强信息安全保障，确保患者隐私和数据安全。</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完善的信息化管理系统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组建专业的医疗团队，具备丰富的临床经验和科研能力。</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引进高层次医疗人才，提升医院整体实力。</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加强医护人员培训和教育，提高医疗服务质量。</a:t>
              </a:r>
            </a:p>
          </p:txBody>
        </p:sp>
      </p:grpSp>
      <p:pic>
        <p:nvPicPr>
          <p:cNvPr id="14" name="Picture 14"/>
          <p:cNvPicPr>
            <a:picLocks noChangeAspect="1"/>
          </p:cNvPicPr>
          <p:nvPr/>
        </p:nvPicPr>
        <p:blipFill>
          <a:blip r:embed="rId2"/>
          <a:srcRect l="21875" r="2187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优秀的医疗团队和人才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数字化医院建设方案的劣势（Weaknesses）</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57" r="2185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先进医疗设备和技术的高昂费用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数字化医院需要引进大量先进的医疗设备和技术，这些都需要巨大的资金投入。</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IT基础设施建设和维护成本</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数字化医院依赖于完善的IT基础设施，包括硬件、软件和网络等，这些都需要持续投入大量资金进行建设和维护。</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培训和人力成本</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数字化医院需要对员工进行系统的培训，以适应新的工作流程和技术环境，同时还需要雇佣专业的IT人员来支持系统的运行和维护，这都会增加医院的运营成本。</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高昂的建设和运营成本</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技术更新和维护的挑战</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数字化医院的一些核心技术和设备可能需要依赖于外部供应商，这可能会增加医院在技术更新和维护方面的风险。</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对外部技术供应商的依赖</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医疗科技日新月异，数字化医院需要不断更新和升级其技术设备，以适应新的医疗需求和发展趋势。</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技术更新换代速度快</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数字化医院的正常运行需要依赖于复杂的信息系统，一旦系统出现故障或需要升级，可能会影响到医院的正常运营和服务质量。</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系统维护和升级的难度</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903" r="2590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数字化医院需要医护人员具备一定的计算机和信息技术能力，才能有效使用新的医疗设备和系统。</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医护人员的技术熟练度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一些医护人员可能对新技术持有怀疑或抵触的态度，这可能会影响到数字化医院的建设和运营效果。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对新技术的抵触心理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为了满足数字化医院的需求，医院需要加强对医护人员的培训和教育，提高他们的技术熟练度和对新技术的接受程度。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培训和教育需求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医护人员对新技术的接受程度</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患者隐私泄露风险</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数字化医院需要存储和处理大量的患者个人信息，如果这些信息没有得到妥善的保护，可能会导致患者隐私泄露的风险。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信息安全威胁</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数字化医院的信息系统可能面临着来自网络攻击、病毒等的信息安全威胁，这可能会影响到医院的正常运营和患者信息安全。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法规和政策限制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为了保护患者隐私和信息安全，政府和相关机构可能会出台一系列的法规和政策对数字化医院进行监管和限制。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患者隐私和信息安全问题</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https://d.book118.com/355204212224011111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2024-09-17T13:15:51.394</cp:lastPrinted>
  <dcterms:created xsi:type="dcterms:W3CDTF">2024-09-17T05:15:51Z</dcterms:created>
  <dcterms:modified xsi:type="dcterms:W3CDTF">2024-09-17T05:15:53Z</dcterms:modified>
</cp:coreProperties>
</file>