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035D1C-F34E-4D0B-A6CC-F40CC118B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7553C6-460A-4F0F-B24E-5517DC8B2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CF3776-7555-46F9-906F-740CCA0074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2D4421-DA38-431A-91BA-4BABBFC248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FA6D35-4976-4A1C-A680-96B8998C7C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FF4F19-26F2-41C3-A558-A56C5F936F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ED1D9A-E8EF-4354-B0C9-62BF8F5B13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657245-AAD0-4131-8C21-B2DB71135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D2EDC9-E3A5-4E90-978A-125849EE58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0DAAF7-C569-4274-AD01-886C8F661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DCE6E-7E9E-4A44-9433-CE488620A0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21011333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构建健康校园的传染病防控策略与实施</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传染病防控背景与意义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健康校园建设目标与原则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传染病防控策略制定与实施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校园环境优化与改善措施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应急预案制定与演练活动组织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合作交流与资源共享机制建立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总结回顾与未来发展规划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传染病防控背景与意义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当前传染病形势分析</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全球范围内，新型传染病不断出现，如COVID-19等，对人类社会造成严重影响。</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气候变化、生态环境破坏等因素导致传染病传播范围扩大、传播速度加快。</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校园作为人员密集场所，学生群体免疫力相对较弱，易受到传染病侵袭。</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校园内学生、教职工众多，人员密度大，为传染病传播提供了有利条件。</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人员密集</a:t>
            </a:r>
          </a:p>
        </p:txBody>
      </p:sp>
      <p:pic>
        <p:nvPicPr>
          <p:cNvPr id="5" name="Picture 5"/>
          <p:cNvPicPr>
            <a:picLocks noChangeAspect="1"/>
          </p:cNvPicPr>
          <p:nvPr/>
        </p:nvPicPr>
        <p:blipFill>
          <a:blip r:embed="rId2"/>
          <a:srcRect l="16458" r="1645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学生之间互动频繁，共用教室、图书馆、食堂等公共设施，增加了病毒传播机会。</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接触频繁</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学生群体普遍免疫力较弱，易感染病毒并传播给他人。</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免疫力差</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校园内传染病传播特点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传染病防控工作是保障师生身体健康和生命安全的重要措施。</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保障师生健康</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通过构建健康校园的传染病防控策略，可以提高学校应对突发公共卫生事件的能力，为未来可能出现的疫情做好准备。</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提升应对能力</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有效的防控措施能够减少疫情在校园内的传播，确保教学秩序的稳定。</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维护教学秩序</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学校是社会的重要组成部分，积极做好传染病防控工作对于维护社会稳定和公共安全具有重要意义。</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社会责任</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防控工作重要性及紧迫性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健康校园建设目标与原则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健康校园概念及内涵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健康校园定义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指通过实施一系列健康政策和措施，创造有益于师生身心健康、促进全面发展的校园环境。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健康校园内涵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包括身体健康、心理健康、社会适应良好和道德健康四个方面，强调整体健康观念。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建设目标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以降低传染病发病率、提高师生健康水平为核心，构建完善的健康校园防控体系。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实现路径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通过制定科学合理的防控策略，加强健康教育，改善校园环境，提高师生健康素养和自我保健能力。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建设目标设定与实现路径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预防为主、防治结合、科学指导、全员参与。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遵循原则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以习近平新时代中国特色社会主义思想为指导，贯彻落实党的教育方针和卫生工作方针，坚持健康第一的教育理念，将健康教育融入学校教育教学全过程。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指导思想</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遵循原则及指导思想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传染病防控策略制定与实施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成立专门的传染病防控领导小组，明确各部门职责，形成有效的协作机制。</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制定完善的传染病防控管理制度，包括疫情报告、应急处置、消毒隔离等方面。</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建立传染病防控工作档案，记录防控措施落实情况，为持续改进提供依据。</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建立健全组织架构和制度体系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通过课堂教育、专题讲座、宣传栏等多种形式，向师生普及传染病防控知识。</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加强对师生的心理健康教育，提高其应对疫情的心理素质。</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鼓励师生养成良好的个人卫生习惯，如勤洗手、戴口罩、保持社交距离等。</a:t>
              </a:r>
            </a:p>
          </p:txBody>
        </p:sp>
      </p:grpSp>
      <p:pic>
        <p:nvPicPr>
          <p:cNvPr id="14" name="Picture 14"/>
          <p:cNvPicPr>
            <a:picLocks noChangeAspect="1"/>
          </p:cNvPicPr>
          <p:nvPr/>
        </p:nvPicPr>
        <p:blipFill>
          <a:blip r:embed="rId2"/>
          <a:srcRect l="12500" r="125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4667" r="14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加强师生健康教育和宣传引导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对防控工作进行定期评估，总结经验教训，不断完善防控策略。</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定期对校园内环境、食品卫生、学生宿舍等进行检查，确保各项防控措施得到有效执行。</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建立传染病疫情监测机制，及时发现并处置疫情。</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开展定期检查和评估工作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校园环境优化与改善措施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制定每日、每周、每月的清洁计划，确保校园环境整洁卫生。</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建立健全校园清洁制度</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定期检测教室、宿舍等室内场所的空气质量，及时采取措施改善。</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加强室内空气质量监测</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引导师生养成垃圾分类的习惯，减少污染源，提高资源利用率。</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推进垃圾分类处理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提升校园环境卫生质量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配备足够的洗手设施</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在食堂、卫生间等关键区域设置充足的洗手设施，提供洗手液和烘干机，方便师生保持个人卫生。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完善消毒设备配置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为校园内公共场所如教室、图书馆等配备紫外线消毒灯或消毒喷雾设备，定期进行环境消杀。</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加强公共设施维护</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定期检查和维护校园内的公共设施，确保其正常运转和清洁卫生。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完善公共设施和消毒设备配置</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开展丰富多彩的文体活动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组织各类体育比赛、文艺演出等活动，丰富师生课余生活，增强身体素质和免疫力。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加强心理健康教育</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关注师生心理健康状况，提供心理咨询服务，帮助师生缓解压力，保持积极心态。</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加强健康教育宣传</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通过校园广播、宣传栏、微信公众号等多种渠道，普及传染病防控知识，提高师生健康意识。</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营造良好氛围，增强师生凝聚力</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https://d.book118.com/355210113332011110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2024-09-16T10:42:22.984</cp:lastPrinted>
  <dcterms:created xsi:type="dcterms:W3CDTF">2024-09-16T02:42:23Z</dcterms:created>
  <dcterms:modified xsi:type="dcterms:W3CDTF">2024-09-16T02:42:25Z</dcterms:modified>
</cp:coreProperties>
</file>