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3AEB2-B084-4003-9526-48EE0930C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AAAFA-3D8B-4B7C-BC0A-6FB517F49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DA096-FBB4-4CCF-9180-E8D3DD312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9BD62-C7E3-4971-86EC-090DEBB7E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C4BE02-1EAB-4F55-B2F9-2E70434D5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296ACB-958C-4CA1-9879-20172EBFA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EE7FDB-7052-44D6-AC32-76455B131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BB4F2-909C-4332-9C7A-07C1B9E37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161E3-303B-4D47-B621-99340446A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B0E90-184F-4243-9F43-C70CF64A4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F6F8F-D5DA-40A2-9158-AD9FE4765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11142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呼吸道感染病人的观察与护理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观察要点与评估方法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护理措施及实施方法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营养支持与饮食调整建议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心理护理与健康教育策略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呼吸道感染是指由病毒、细菌、支原体等微生物引起的呼吸道炎症，包括上呼吸道感染和下呼吸道感染。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根据感染部位不同，可分为上呼吸道感染（如感冒、喉炎、鼻炎等）和下呼吸道感染（如支气管炎、肺炎等）。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437" r="38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包括免疫力低下、季节变化、环境因素（如吸烟、空气污染）等。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上呼吸道感染常见症状包括发热、咳嗽、流涕、打喷嚏等；下呼吸道感染则可能出现咳嗽、咳痰、呼吸困难等症状。严重感染者可出现高热、寒战、胸痛等。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根据病史、临床表现和实验室检查结果进行诊断。实验室检查包括血常规、C反应蛋白、降钙素原等炎症指标，以及病原学检查如病毒分离、细菌培养等。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观察要点与评估方法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63" r="476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脉搏与血压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定时测量体温，观察热型及伴随症状，如有异常及时采取措施。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观察呼吸频率、节律和深度，注意有无呼吸困难、呼吸急促或呼吸音异常等情况。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监测脉搏速率、节律和血压变化，评估心血管系统受累情况。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症状观察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记录咳嗽的性质、频率和痰液的性状、量及颜色，有助于判断感染类型和严重程度。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询问患者有无胸痛及其部位、性质，评估胸痛与呼吸、咳嗽的关系。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注意患者有无乏力、肌肉酸痛、头痛、咽痛等伴随症状，以及症状的持续时间和严重程度。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咳嗽与咳痰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痰液检查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实验室检查结果分析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如X线胸片、CT等，观察肺部病变的范围、性质和严重程度。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通过痰液涂片、培养等方法，明确病原菌类型及药物敏感性。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关注白细胞计数和分类，了解感染程度和免疫反应情况。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根据病情需要，可进行血气分析、肺功能检查等，以全面评估患者状况。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护理措施及实施方法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控制室内温度和湿度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减少环境刺激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环境优化与舒适度提升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保持适宜的室内温度和湿度，有助于缓解呼吸道感染症状，提高患者舒适度。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避免吸烟、香水等刺激性气味，减少对呼吸道的刺激。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定期开窗通风，保持空气新鲜，有助于减少空气中的病原体含量。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鼓励患者多喝水，稀释痰液，有助于排痰。对于不能自主排痰的患者，可采取吸痰措施。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呼吸锻炼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6833" b="2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根据患者病情需要，给予氧气吸入，改善缺氧症状。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指导患者进行深呼吸、有效咳嗽等呼吸锻炼，有助于增强呼吸肌力量，改善通气功能。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https://d.book118.com/355211142044011104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2024-09-13T22:01:40.912</cp:lastPrinted>
  <dcterms:created xsi:type="dcterms:W3CDTF">2024-09-13T14:01:40Z</dcterms:created>
  <dcterms:modified xsi:type="dcterms:W3CDTF">2024-09-13T14:01:42Z</dcterms:modified>
</cp:coreProperties>
</file>