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1C1B1-59F7-4328-AF0D-5EE75DD1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DD6AD-9B73-4FFB-A652-0E61ED81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EA29A-4530-43C3-94AA-77E6C733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21848-0533-44C7-A3B5-3D963C89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758A5-BBA8-4080-A239-FC9B72A77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EB573-BEE4-43FA-940D-7745F38E8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987FF-2865-4B95-B9B0-5112EE6B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79534-6359-4FCB-A857-B8380D74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3F93B-EDE8-4A12-9E83-875657A0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40895-91AD-4F42-8AA9-B2A68539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0B3D2-6674-4327-AD65-BD9DA819E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133402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第一至五章作业题答案课件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第一章答案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第二章答案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第三章答案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第四章答案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第五章答案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第一章答案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作业题一答案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总结词：正确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详细描述：这道题目考查的是对基础知识的掌握，通过仔细阅读题目，可以发现答案与教材中的知识点完全一致。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总结词：错误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详细描述：这道题目考查的是对基础知识的掌握，由于对知识点理解不准确，导致答案出现偏差。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总结词：正确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总结词：错误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详细描述：这道题目考查的是对应用能力的掌握，通过分析题目要求，可以得出正确的答案。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详细描述：这道题目考查的是对应用能力的掌握，由于对题目要求理解不准确，导致答案出现偏差。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作业题二答案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详细描述：这道题目考查的是对综合能力的掌握，通过综合运用所学知识，可以得出正确的答案。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总结词：错误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详细描述：这道题目考查的是对综合能力的掌握，由于对知识点的综合运用能力不足，导致答案出现偏差。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总结词：正确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作业题三答案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第二章答案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总结词：正确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详细描述：这道题目考查的是对基础知识的掌握，根据题目要求，需要准确理解和应用相关概念，通过计算得出正确的答案。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详细描述：这道题目考查的是对基础知识的掌握，由于对题目理解有误，导致计算过程出现错误，最终得出了错误的答案。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总结词：不完全正确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详细描述：这道题目考查的是对基础知识的掌握和应用，虽然计算过程基本正确，但对题目要求理解不够准确，导致答案不完全正确。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作业题一答案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总结词：正确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详细描述：这道题目考查的是对知识点的综合运用能力，需要将不同知识点进行整合，通过推理和分析得出正确的答案。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详细描述：这道题目考查的是对知识点的综合运用能力，由于对知识点掌握不够扎实，导致推理和分析过程中出现错误，最终得出了错误的答案。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总结词：不完全正确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详细描述：这道题目考查的是对知识点的综合运用能力，虽然推理和分析过程基本正确，但对知识点理解不够深入，导致答案不完全正确。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作业题二答案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总结词：正确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详细描述：这道题目考查的是对知识点的理解和应用能力，需要准确理解题目要求，通过分析和判断得出正确的答案。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详细描述：这道题目考查的是对知识点的理解和应用能力，由于对题目要求理解有误，导致分析和判断过程中出现错误，最终得出了错误的答案。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总结词：不完全正确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详细描述：这道题目考查的是对知识点的理解和应用能力，虽然分析和判断过程基本正确，但对题目要求理解不够准确，导致答案不完全正确。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作业题三答案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https://d.book118.com/355213340221011122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2024-09-26T03:40:43.334</cp:lastPrinted>
  <dcterms:created xsi:type="dcterms:W3CDTF">2024-09-25T19:40:43Z</dcterms:created>
  <dcterms:modified xsi:type="dcterms:W3CDTF">2024-09-25T19:40:45Z</dcterms:modified>
</cp:coreProperties>
</file>