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80208-2BA8-40FC-BB89-6757DC95A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D2A11-4640-474D-BA2F-B51FD84A8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54AA3-9903-4416-A438-825C3E59E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068FA-EA4F-42D7-81FC-1FAF759CB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9B6533-E670-49D8-BB85-6B5C24703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09A5B-05C7-4347-8A71-8CEF5D4B9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BEAD1-4A87-47C0-A320-0ACBF11D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79E86-1A7A-43C1-A6AF-22E8C17E8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0FC1F-54A2-40C3-9A95-17982B229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59B0A-FF06-4272-8B80-3F42AFEF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90048-80BD-4383-9DE1-8AD2CB8A6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14214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心理健康的外部因素的研究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心理健康的外部影响因素概述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心理健康的外部因素对个体影响的分析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心理健康的外部因素对群体影响的分析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心理健康的外部因素干预措施和建议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影响因素多样化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影响心理健康的因素多种多样，包括环境、人际关系、工作、家庭等。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外部因素对心理健康的影响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外部因素对个体心理健康的影响不容忽视，研究其作用机制和应对策略具有重要意义。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随着社会节奏加快，人们面临的压力越来越大，心理健康问题逐渐凸显。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深入探讨外部因素对心理健康的影响，为预防和治疗心理健康问题提供理论支持和实践指导。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提高人们对心理健康问题的认识，促进个体和社会的心理健康水平，为构建和谐社会提供科学依据。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心理健康的外部影响因素概述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家庭氛围对个体的心理健康起着至关重要的作用。一个充满爱和支持的家庭环境有助于培养孩子的自尊和自信，而紧张和不和谐的家庭氛围可能导致焦虑、抑郁和其他心理问题。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不同的家庭结构（如单亲家庭、重组家庭或大家庭）可能会影响孩子的心理健康。例如，单亲家庭的孩子可能面临更大的心理压力和挑战。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父母的教育方式和期望对孩子的心理健康有深远影响。过度保护或严厉惩罚等不恰当的教育方式可能阻碍孩子的心理发展。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良好的社会支持网络（如朋友、社区和学校）可以为个体提供情感支持和安全感，有助于减轻压力和焦虑。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社会经济地位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较低的社会经济地位可能增加心理问题的风险，如自卑、抑郁和焦虑等。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媒体中的暴力和色情内容可能对儿童的心理健康产生负面影响，增加攻击性、焦虑和抑郁等心理问题的风险。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58" r="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长期暴露于污染的环境中可能对心理健康产生负面影响，增加焦虑、抑郁和其他心理问题的风险。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长期恶劣的天气条件（如持续的暴雨、干旱或暴风雪）可能对个体的心理健康产生负面影响。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自然灾害（如地震、洪水或火灾）可能导致创伤后应激障碍和其他心理问题。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自然环境因素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心理健康的外部因素对个体影响的分析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外部因素可能导致个体出现认知偏差，如过度悲观、过度自信等，从而影响个体对事物的判断和决策。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认知偏差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外部因素可能分散个体的注意力，使其难以专注于当前任务，导致学习和工作效率下降。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注意力分散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02" r="1240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长期处于不良的外部环境中，个体可能会出现记忆障碍，如记忆力减退、遗忘等症状。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记忆障碍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对个体认知的影响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https://d.book118.com/355214214002011121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2024-09-23T18:14:31.519</cp:lastPrinted>
  <dcterms:created xsi:type="dcterms:W3CDTF">2024-09-23T10:14:31Z</dcterms:created>
  <dcterms:modified xsi:type="dcterms:W3CDTF">2024-09-23T10:14:33Z</dcterms:modified>
</cp:coreProperties>
</file>