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9C4CD-8F3D-4C0F-BF81-B9F955C8C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1B98F1-657B-4560-9BAD-949067C2F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B13F1-332C-4A1B-9B50-A0342D0C4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43790A-C851-4CB8-9581-E7CC2867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E58B0F-CE18-4F5A-B5CD-2D9CD12EB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E7124A-93EA-4C67-AD2E-0208DC97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0EF6D5-9B00-424B-9357-6A638B7D6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41453-4C30-4D7F-85FF-0513AD891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196BC-0078-487F-9F3E-BE349D8E6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454BB8-5E9A-4334-AFED-5BECD52B1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07427-132E-4B73-BFF8-053990FE9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2101100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白内障术后护理诊断及措施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术后并发症及处理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白内障术后疼痛是常见的护理问题，需要关注患者的疼痛程度和持续时间，采取适当的护理措施。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白内障手术虽然是一种微创手术，但仍会对眼部组织造成一定的损伤，导致术后疼痛。疼痛程度因人而异，但多数患者会有一定程度的疼痛感。持续时间也因个体差异而异，一般会持续数天到一周左右。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疼痛护理诊断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000" r="230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白内障术后感染是严重的并发症，需要密切观察患者眼部情况，及时发现并处理感染迹象。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感染是白内障手术的严重并发症之一，常见于术后2-3天。感染可以出现在手术切口、结膜和角膜等部位。感染的症状包括眼部红肿、疼痛、流泪、分泌物增多等。一旦出现感染症状，应及时就医，采取抗感染治疗和局部用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感染护理诊断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白内障术后视力恢复是一个逐渐的过程，需要关注患者视力的变化情况，指导患者进行正确的康复训练。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视力恢复是一个逐渐的过程，需要一定的时间和正确的康复训练。患者应遵循医生的建议，按时按量使用眼药水、定期回诊复查、避免剧烈运动等。同时，应保持良好的生活习惯和饮食习惯，以促进视力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视力恢复护理诊断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白内障术后患者可能会存在焦虑、恐惧等心理问题，需要关注患者的心理状态，提供必要的心理支持和辅导。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对于患者来说是一种刺激，术后疼痛、视力恢复的不确定性等因素可能导致患者出现焦虑、恐惧等心理问题。医护人员应及时与患者沟通，解释手术效果和后续治疗计划，提供必要的心理支持和辅导，帮助患者树立信心，积极配合治疗和康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术后护理措施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667" r="10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根据疼痛程度，遵医嘱给予适当的止痛药或消炎药，以缓解术后疼痛。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疼痛药物治疗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术后早期可进行冷敷，收缩血管，减轻疼痛和肿胀；后期可进行热敷，促进血液循环，缓解肌肉紧张和疼痛。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冷敷和热敷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保持眼部清洁干燥，避免污水进入眼内，防止感染。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抗生素眼药水使用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观察感染迹象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遵医嘱使用抗生素眼药水，预防感染。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密切观察眼部情况，如出现红肿、分泌物增多、疼痛等症状，及时就医。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感染预防护理措施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术后注意休息，避免剧烈运动和体力劳动，以免影响伤口愈合和视力恢复。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833" b="128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避免碰撞术眼，避免剧烈咳嗽、打喷嚏等增加眼压的动作。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眼部保护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遵医嘱定期到医院复查，了解视力恢复情况。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视力恢复护理措施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https://d.book118.com/355221011003011103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2024-09-12T04:20:13.730</cp:lastPrinted>
  <dcterms:created xsi:type="dcterms:W3CDTF">2024-09-11T20:20:13Z</dcterms:created>
  <dcterms:modified xsi:type="dcterms:W3CDTF">2024-09-11T20:20:15Z</dcterms:modified>
</cp:coreProperties>
</file>