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DFE90-7186-443E-A645-DA5CC015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B06D4-EF3A-4223-B7E6-93E63F2D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272FF-1AF1-4C49-9D27-4D4DB288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B5533-F13B-42A3-9DD2-B5FFD3188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0C839-FF4B-492B-8D43-9ADE3E65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51B23-2D02-4B41-814D-6FC167A8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E0246-2878-4412-A318-A56B5EF27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9689D-ED8F-4DE2-B1A0-9CF2C6BE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9A1C4-5061-4B2A-8A10-350CC1992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CC3FD-9396-4983-88B6-8D9E457D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D5668-7008-4B9D-BBBC-F9AC15637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2112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穴位贴敷治疗便秘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穴位贴敷疗法简介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穴位贴敷治疗便秘的方法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穴位贴敷治疗便秘的疗效与案例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穴位贴敷治疗便秘的展望与未来研究方向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01" b="34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穴位贴敷疗法是一种中医疗法，通过将药物敷贴在特定穴位上，以刺激穴位、调节经络、改善气血循环，从而达到治疗疾病的目的。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穴位贴敷疗法源于古代，经过长期的临床实践和经验积累，已经成为中医学中的一种重要疗法。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通过药物对穴位的刺激作用，调节人体气血、脏腑功能，从而达到治疗疾病的目的。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操作简便、疗效显著、副作用小，尤其适用于慢性疾病和不宜口服药物的患者。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穴位贴敷疗法适用于多种疾病，如便秘、咳嗽、哮喘、慢性胃炎等。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在使用穴位贴敷疗法时，应注意药物的选用、贴敷的穴位和时间，以及患者的体质和病情，避免出现过敏反应和不良反应。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便秘是指排便次数减少、粪便量减少、粪便干结、排便费力等症状的一种常见消化道疾病。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根据病因和病程，便秘可分为急性和慢性两类。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475" r="44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62" r="12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便秘的病因多种多样，包括饮食不当、缺乏运动、肠道功能紊乱、肠道器质性病变等。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便秘的主要症状包括排便次数减少、排便困难、大便干结、腹胀腹痛等，严重时可出现痔疮、肛裂等症状。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便秘的诊断主要依据症状和相关检查，如肛门指检、结肠镜检查等。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便秘的治疗方法包括药物治疗、饮食调整、运动疗法等，但治疗效果因个体差异而异，且长期治疗需谨慎选择药物，避免产生耐药性和副作用。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穴位贴敷治疗便秘的方法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位于腹部中线，脐上四寸处，具有调理脾胃、通调腑气的作用，配伍天枢、气海等穴位可增强疗效。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中脘穴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位于腹部中线，脐旁两寸处，为大肠募穴，配伍气海、关元等穴位可调理肠道功能。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天枢穴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位于小腿前外侧，犊鼻下三寸处，为强壮保健要穴，配伍三阴交、上巨虚等穴位可调理脾胃、润肠通便。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足三里穴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常用穴位与配伍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https://d.book118.com/355222112024011041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2024-09-01T14:07:08.751</cp:lastPrinted>
  <dcterms:created xsi:type="dcterms:W3CDTF">2024-09-01T06:07:08Z</dcterms:created>
  <dcterms:modified xsi:type="dcterms:W3CDTF">2024-09-01T06:07:10Z</dcterms:modified>
</cp:coreProperties>
</file>