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0EABC9C-4A32-459A-9250-31E9DBD9D0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B275E6-52B5-4BD7-89D6-9DFD0628A5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37C8089-716F-40B9-A6BD-C8203FFEAC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50F649-6F1F-493C-93FC-DE93B0EC96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7CB41B2-0809-4F71-8C6A-24890BF6DC6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A6A5E6-6CBC-46AC-85E8-26510BAD0A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05F1C7E-B0FB-42E0-A6EB-D983A7C0C43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9F2430-C51B-4751-BD7E-A0E2770AE6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87F702-637E-4182-9DC1-54626698D5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F8B583-ADAD-4D11-B282-8868CB84D1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ACA8E3-6497-46D8-BA37-38DD9587C0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5222113020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人工智能在军事装备中的应用</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人工智能增强武器系统作战能力
 无人机搭载人工智能实现精准打击
 智能化雷达提升探测与预警性能
 人工智能赋能作战决策，提升指挥效率
 智能化反导系统提升防御能力
 人工智能加持士兵装备增强个人作战能力
 利用人工智能提升后勤保障效率
 人工智能赋能军事训练，提升训练效果</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人工智能增强武器系统作战能力</a:t>
            </a:r>
          </a:p>
        </p:txBody>
      </p:sp>
      <p:sp>
        <p:nvSpPr>
          <p:cNvPr id="3" name="Subtitle 2"/>
          <p:cNvSpPr>
            <a:spLocks noGrp="1"/>
          </p:cNvSpPr>
          <p:nvPr>
            <p:ph type="subTitle" idx="1"/>
          </p:nvPr>
        </p:nvSpPr>
        <p:spPr/>
        <p:txBody>
          <a:bodyPr/>
          <a:lstStyle/>
          <a:p>
            <a:r>
              <a:t>人工智能在军事装备中的应用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人工智能增强武器系统作战能力</a:t>
            </a:r>
          </a:p>
        </p:txBody>
      </p:sp>
      <p:sp>
        <p:nvSpPr>
          <p:cNvPr id="3" name="Text Placeholder 2"/>
          <p:cNvSpPr>
            <a:spLocks noGrp="1"/>
          </p:cNvSpPr>
          <p:nvPr>
            <p:ph type="body" idx="1"/>
          </p:nvPr>
        </p:nvSpPr>
        <p:spPr/>
        <p:txBody>
          <a:bodyPr/>
          <a:lstStyle/>
          <a:p>
            <a:r>
              <a:t>人工智能增强武器系统自主作战能力</a:t>
            </a:r>
          </a:p>
        </p:txBody>
      </p:sp>
      <p:sp>
        <p:nvSpPr>
          <p:cNvPr id="4" name="Content Placeholder 3"/>
          <p:cNvSpPr>
            <a:spLocks noGrp="1"/>
          </p:cNvSpPr>
          <p:nvPr>
            <p:ph sz="half" idx="2"/>
          </p:nvPr>
        </p:nvSpPr>
        <p:spPr/>
        <p:txBody>
          <a:bodyPr/>
          <a:lstStyle/>
          <a:p>
            <a:r>
              <a:t>1. 智能决策：人工智能系统可以实时收集战场数据，分析战场态势，并根据预先设定的规则或学习到的经验做出决策，从而实现自主作战，提高武器系统的作战效率。</a:t>
            </a:r>
          </a:p>
          <a:p>
            <a:r>
              <a:t>2. 自主目标识别和跟踪：人工智能系统利用传感器收集的信息，通过图像识别、目标识别等技术，可以准确地识别和跟踪目标，为武器系统提供准确的目标信息，提高武器系统的命中率。</a:t>
            </a:r>
          </a:p>
          <a:p>
            <a:r>
              <a:t>3. 协同作战：人工智能系统可以实现武器系统之间的协同作战，通过数据共享、任务分配和协同决策，可以提高武器系统的整体作战能力，使武器系统能够更好地完成作战任务。</a:t>
            </a:r>
          </a:p>
        </p:txBody>
      </p:sp>
      <p:sp>
        <p:nvSpPr>
          <p:cNvPr id="5" name="Text Placeholder 4"/>
          <p:cNvSpPr>
            <a:spLocks noGrp="1"/>
          </p:cNvSpPr>
          <p:nvPr>
            <p:ph type="body" idx="3"/>
          </p:nvPr>
        </p:nvSpPr>
        <p:spPr/>
        <p:txBody>
          <a:bodyPr/>
          <a:lstStyle/>
          <a:p>
            <a:r>
              <a:t>人工智能增强武器系统自主导航和制导能力</a:t>
            </a:r>
          </a:p>
        </p:txBody>
      </p:sp>
      <p:sp>
        <p:nvSpPr>
          <p:cNvPr id="6" name="Content Placeholder 5"/>
          <p:cNvSpPr>
            <a:spLocks noGrp="1"/>
          </p:cNvSpPr>
          <p:nvPr>
            <p:ph sz="half" idx="4"/>
          </p:nvPr>
        </p:nvSpPr>
        <p:spPr/>
        <p:txBody>
          <a:bodyPr/>
          <a:lstStyle/>
          <a:p>
            <a:r>
              <a:t>1. 自主导航：人工智能系统可以通过传感器收集的环境信息，如地形数据、障碍物数据等，并利用导航算法进行自主导航，从而使武器系统能够准确地到达指定的位置。</a:t>
            </a:r>
          </a:p>
          <a:p>
            <a:r>
              <a:t>2. 自主制导：人工智能系统可以利用传感器收集的目标信息，如目标的位置、速度等，并利用制导算法进行自主制导，从而使武器系统能够准确地命中目标。</a:t>
            </a:r>
          </a:p>
          <a:p>
            <a:r>
              <a:t>3. 提高武器系统的作战效能：人工智能增强武器系统的自主导航和制导能力，可以提高武器系统的作战效能，使其能够在复杂的环境中自主执行任务，减少人工干预，提高作战效率。</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人工智能增强武器系统作战能力</a:t>
            </a:r>
          </a:p>
        </p:txBody>
      </p:sp>
      <p:sp>
        <p:nvSpPr>
          <p:cNvPr id="3" name="Content Placeholder 2"/>
          <p:cNvSpPr>
            <a:spLocks noGrp="1"/>
          </p:cNvSpPr>
          <p:nvPr>
            <p:ph sz="half" idx="2"/>
          </p:nvPr>
        </p:nvSpPr>
        <p:spPr/>
        <p:txBody>
          <a:bodyPr/>
          <a:lstStyle/>
          <a:p>
            <a:r>
              <a:t>1. 智能目标探测：人工智能系统通过分析传感器收集的信息，如图像、雷达数据等，可以准确地探测目标并将其与背景区分开来，提高武器系统的探测能力。</a:t>
            </a:r>
          </a:p>
          <a:p>
            <a:r>
              <a:t>2. 智能目标识别：人工智能系统可以分析目标的特征，如形状、纹理、运动模式等，并将其与预先储存的数据进行比对，以识别目标的类型，提高武器系统的识别能力。</a:t>
            </a:r>
          </a:p>
          <a:p>
            <a:r>
              <a:t>3. 提高武器系统的作战效能：人工智能增强武器系统的探测和识别能力，可以提高武器系统的作战效能，使其能够更早地发现并识别目标，从而更快地做出反应，提高作战效率。</a:t>
            </a:r>
          </a:p>
        </p:txBody>
      </p:sp>
      <p:sp>
        <p:nvSpPr>
          <p:cNvPr id="4" name="Text Placeholder 3"/>
          <p:cNvSpPr>
            <a:spLocks noGrp="1"/>
          </p:cNvSpPr>
          <p:nvPr>
            <p:ph type="body" idx="3"/>
          </p:nvPr>
        </p:nvSpPr>
        <p:spPr/>
        <p:txBody>
          <a:bodyPr/>
          <a:lstStyle/>
          <a:p>
            <a:r>
              <a:t>人工智能增强武器系统态势感知能力</a:t>
            </a:r>
          </a:p>
        </p:txBody>
      </p:sp>
      <p:sp>
        <p:nvSpPr>
          <p:cNvPr id="5" name="Content Placeholder 4"/>
          <p:cNvSpPr>
            <a:spLocks noGrp="1"/>
          </p:cNvSpPr>
          <p:nvPr>
            <p:ph sz="half" idx="4"/>
          </p:nvPr>
        </p:nvSpPr>
        <p:spPr/>
        <p:txBody>
          <a:bodyPr/>
          <a:lstStyle/>
          <a:p>
            <a:r>
              <a:t>1. 实时感知战场态势：人工智能系统通过传感器收集战场信息，如敌军的位置、兵力分布、武器装备等，并利用数据融合和分析技术对战场信息进行处理，从而实时感知战场态势。</a:t>
            </a:r>
          </a:p>
          <a:p>
            <a:r>
              <a:t>2. 预测战场态势发展：人工智能系统可以根据历史数据和实时战场信息，利用机器学习和预测算法对战场态势的发展进行预测，为指挥员提供决策支持。</a:t>
            </a:r>
          </a:p>
          <a:p>
            <a:r>
              <a:t>3. 提高武器系统的作战效能：人工智能增强武器系统的态势感知能力，可以提高武器系统的作战效能，使其能够更好地了解战场局势，做出更准确的决策，提高作战效率。</a:t>
            </a:r>
          </a:p>
        </p:txBody>
      </p:sp>
      <p:sp>
        <p:nvSpPr>
          <p:cNvPr id="6" name="Text Placeholder 5"/>
          <p:cNvSpPr>
            <a:spLocks noGrp="1"/>
          </p:cNvSpPr>
          <p:nvPr>
            <p:ph type="body" idx="1"/>
          </p:nvPr>
        </p:nvSpPr>
        <p:spPr/>
        <p:txBody>
          <a:bodyPr/>
          <a:lstStyle/>
          <a:p>
            <a:r>
              <a:t>人工智能增强武器系统探测和识别能力</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人工智能增强武器系统作战能力</a:t>
            </a:r>
          </a:p>
        </p:txBody>
      </p:sp>
      <p:sp>
        <p:nvSpPr>
          <p:cNvPr id="3" name="Text Placeholder 2"/>
          <p:cNvSpPr>
            <a:spLocks noGrp="1"/>
          </p:cNvSpPr>
          <p:nvPr>
            <p:ph type="body" idx="1"/>
          </p:nvPr>
        </p:nvSpPr>
        <p:spPr/>
        <p:txBody>
          <a:bodyPr/>
          <a:lstStyle/>
          <a:p>
            <a:r>
              <a:t>人工智能增强武器系统信息对抗能力</a:t>
            </a:r>
          </a:p>
        </p:txBody>
      </p:sp>
      <p:sp>
        <p:nvSpPr>
          <p:cNvPr id="4" name="Content Placeholder 3"/>
          <p:cNvSpPr>
            <a:spLocks noGrp="1"/>
          </p:cNvSpPr>
          <p:nvPr>
            <p:ph sz="half" idx="2"/>
          </p:nvPr>
        </p:nvSpPr>
        <p:spPr/>
        <p:txBody>
          <a:bodyPr/>
          <a:lstStyle/>
          <a:p>
            <a:r>
              <a:t>1. 智能电磁干扰：人工智能系统可以分析敌方通信系统和雷达系统的弱点，并利用电子干扰技术对敌方通信系统和雷达系统进行干扰，从而削弱敌方的作战能力。</a:t>
            </a:r>
          </a:p>
          <a:p>
            <a:r>
              <a:t>2. 智能网络攻击：人工智能系统可以分析敌方计算机网络的弱点，并利用网络攻击技术对敌方计算机网络进行攻击，从而获取敌方情报或破坏敌方计算机网络。</a:t>
            </a:r>
          </a:p>
          <a:p>
            <a:r>
              <a:t>3. 提高武器系统的作战效能：人工智能增强武器系统的电子干扰和网络攻击能力，可以提高武器系统的作战效能，使其能够更好地对抗敌方的电子干扰和网络攻击，提高作战效率。</a:t>
            </a:r>
          </a:p>
        </p:txBody>
      </p:sp>
      <p:sp>
        <p:nvSpPr>
          <p:cNvPr id="5" name="Text Placeholder 4"/>
          <p:cNvSpPr>
            <a:spLocks noGrp="1"/>
          </p:cNvSpPr>
          <p:nvPr>
            <p:ph type="body" idx="3"/>
          </p:nvPr>
        </p:nvSpPr>
        <p:spPr/>
        <p:txBody>
          <a:bodyPr/>
          <a:lstStyle/>
          <a:p>
            <a:r>
              <a:t>人工智能增强武器系统后勤保障能力</a:t>
            </a:r>
          </a:p>
        </p:txBody>
      </p:sp>
      <p:sp>
        <p:nvSpPr>
          <p:cNvPr id="6" name="Content Placeholder 5"/>
          <p:cNvSpPr>
            <a:spLocks noGrp="1"/>
          </p:cNvSpPr>
          <p:nvPr>
            <p:ph sz="half" idx="4"/>
          </p:nvPr>
        </p:nvSpPr>
        <p:spPr/>
        <p:txBody>
          <a:bodyPr/>
          <a:lstStyle/>
          <a:p>
            <a:r>
              <a:t>1. 智能故障诊断：人工智能系统可以分析武器系统的传感器数据和历史数据，并利用故障诊断算法对武器系统的故障进行诊断，从而及时发现并排除故障。</a:t>
            </a:r>
          </a:p>
          <a:p>
            <a:r>
              <a:t>2. 智能后勤保障：人工智能系统可以根据武器系统的状态和作战任务，对后勤保障资源进行分配和调配，从而提高后勤保障的效率和准确性。</a:t>
            </a:r>
          </a:p>
          <a:p>
            <a:r>
              <a:t>3. 提高武器系统的作战效能：人工智能增强武器系统的后勤保障能力，可以提高武器系统的作战效能，使其能够更好地获取和利用后勤保障资源，提高作战效率。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无人机搭载人工智能实现精准打击</a:t>
            </a:r>
          </a:p>
        </p:txBody>
      </p:sp>
      <p:sp>
        <p:nvSpPr>
          <p:cNvPr id="3" name="Subtitle 2"/>
          <p:cNvSpPr>
            <a:spLocks noGrp="1"/>
          </p:cNvSpPr>
          <p:nvPr>
            <p:ph type="subTitle" idx="1"/>
          </p:nvPr>
        </p:nvSpPr>
        <p:spPr/>
        <p:txBody>
          <a:bodyPr/>
          <a:lstStyle/>
          <a:p>
            <a:r>
              <a:t>人工智能在军事装备中的应用</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无人机搭载人工智能实现精准打击</a:t>
            </a:r>
          </a:p>
        </p:txBody>
      </p:sp>
      <p:sp>
        <p:nvSpPr>
          <p:cNvPr id="3" name="Text Placeholder 2"/>
          <p:cNvSpPr>
            <a:spLocks noGrp="1"/>
          </p:cNvSpPr>
          <p:nvPr>
            <p:ph type="body" idx="1"/>
          </p:nvPr>
        </p:nvSpPr>
        <p:spPr/>
        <p:txBody>
          <a:bodyPr/>
          <a:lstStyle/>
          <a:p>
            <a:r>
              <a:t>无人机搭载人工智能实现精准打击的优势</a:t>
            </a:r>
          </a:p>
        </p:txBody>
      </p:sp>
      <p:sp>
        <p:nvSpPr>
          <p:cNvPr id="4" name="Content Placeholder 3"/>
          <p:cNvSpPr>
            <a:spLocks noGrp="1"/>
          </p:cNvSpPr>
          <p:nvPr>
            <p:ph sz="half" idx="2"/>
          </p:nvPr>
        </p:nvSpPr>
        <p:spPr/>
        <p:txBody>
          <a:bodyPr/>
          <a:lstStyle/>
          <a:p>
            <a:r>
              <a:t>1. 无人机具有隐蔽性强、机动性高、滞空时间长等特点，使其能够在复杂战场环境下执行任务，减少人员伤亡和装备损失。</a:t>
            </a:r>
          </a:p>
          <a:p>
            <a:r>
              <a:t>2. 人工智能技术可以赋予无人机自主飞行、目标识别、航线规划、任务执行等能力，使其能够独立完成作战任务。</a:t>
            </a:r>
          </a:p>
          <a:p>
            <a:r>
              <a:t>3. 人工智能技术可以帮助无人机处理大量数据，快速分析战场情况，识别目标并实施打击，提高打击精度和效率。</a:t>
            </a:r>
          </a:p>
        </p:txBody>
      </p:sp>
      <p:sp>
        <p:nvSpPr>
          <p:cNvPr id="5" name="Text Placeholder 4"/>
          <p:cNvSpPr>
            <a:spLocks noGrp="1"/>
          </p:cNvSpPr>
          <p:nvPr>
            <p:ph type="body" idx="3"/>
          </p:nvPr>
        </p:nvSpPr>
        <p:spPr/>
        <p:txBody>
          <a:bodyPr/>
          <a:lstStyle/>
          <a:p>
            <a:r>
              <a:t>无人机搭载人工智能实现精准打击的技术难点</a:t>
            </a:r>
          </a:p>
        </p:txBody>
      </p:sp>
      <p:sp>
        <p:nvSpPr>
          <p:cNvPr id="6" name="Content Placeholder 5"/>
          <p:cNvSpPr>
            <a:spLocks noGrp="1"/>
          </p:cNvSpPr>
          <p:nvPr>
            <p:ph sz="half" idx="4"/>
          </p:nvPr>
        </p:nvSpPr>
        <p:spPr/>
        <p:txBody>
          <a:bodyPr/>
          <a:lstStyle/>
          <a:p>
            <a:r>
              <a:t>1. 无人机搭载的人工智能系统需要能够在复杂战场环境下稳定可靠地运行，对系统的鲁棒性、抗干扰能力提出了较高要求。</a:t>
            </a:r>
          </a:p>
          <a:p>
            <a:r>
              <a:t>2. 无人机搭载的人工智能系统需要能够快速处理大量数据，并从中提取有效信息，对系统的计算能力和算法效率提出了挑战。</a:t>
            </a:r>
          </a:p>
          <a:p>
            <a:r>
              <a:t>3. 人工智能系统需要能够与无人机平台紧密协同工作，实现精准打击，对系统的通信链路、数据传输和处理能力提出了很高要求。</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智能化雷达提升探测与预警性能</a:t>
            </a:r>
          </a:p>
        </p:txBody>
      </p:sp>
      <p:sp>
        <p:nvSpPr>
          <p:cNvPr id="3" name="Subtitle 2"/>
          <p:cNvSpPr>
            <a:spLocks noGrp="1"/>
          </p:cNvSpPr>
          <p:nvPr>
            <p:ph type="subTitle" idx="1"/>
          </p:nvPr>
        </p:nvSpPr>
        <p:spPr/>
        <p:txBody>
          <a:bodyPr/>
          <a:lstStyle/>
          <a:p>
            <a:r>
              <a:t>人工智能在军事装备中的应用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智能化雷达提升探测与预警性能</a:t>
            </a:r>
          </a:p>
        </p:txBody>
      </p:sp>
      <p:sp>
        <p:nvSpPr>
          <p:cNvPr id="3" name="Text Placeholder 2"/>
          <p:cNvSpPr>
            <a:spLocks noGrp="1"/>
          </p:cNvSpPr>
          <p:nvPr>
            <p:ph type="body" idx="1"/>
          </p:nvPr>
        </p:nvSpPr>
        <p:spPr/>
        <p:txBody>
          <a:bodyPr/>
          <a:lstStyle/>
          <a:p>
            <a:r>
              <a:t>全固态有源相控阵雷达</a:t>
            </a:r>
          </a:p>
        </p:txBody>
      </p:sp>
      <p:sp>
        <p:nvSpPr>
          <p:cNvPr id="4" name="Content Placeholder 3"/>
          <p:cNvSpPr>
            <a:spLocks noGrp="1"/>
          </p:cNvSpPr>
          <p:nvPr>
            <p:ph sz="half" idx="2"/>
          </p:nvPr>
        </p:nvSpPr>
        <p:spPr/>
        <p:txBody>
          <a:bodyPr/>
          <a:lstStyle/>
          <a:p>
            <a:r>
              <a:t>1. 核心组件采用固态电子器件，如氮化镓（GaN）晶体管和砷化镓（GaAs）微波集成电路，不再使用传统的机械旋转天线或液压驱动系统。</a:t>
            </a:r>
          </a:p>
          <a:p>
            <a:r>
              <a:t>2. 具有更快的扫描速度、更高的探测精度和更强的抗干扰能力，可实现360度全向探测和多目标同时跟踪。</a:t>
            </a:r>
          </a:p>
          <a:p>
            <a:r>
              <a:t>3. 尺寸紧凑、重量轻，更易于部署和集成到各种军事平台，如战斗机、舰船、装甲车和防空系统。</a:t>
            </a:r>
          </a:p>
        </p:txBody>
      </p:sp>
      <p:sp>
        <p:nvSpPr>
          <p:cNvPr id="5" name="Text Placeholder 4"/>
          <p:cNvSpPr>
            <a:spLocks noGrp="1"/>
          </p:cNvSpPr>
          <p:nvPr>
            <p:ph type="body" idx="3"/>
          </p:nvPr>
        </p:nvSpPr>
        <p:spPr/>
        <p:txBody>
          <a:bodyPr/>
          <a:lstStyle/>
          <a:p>
            <a:r>
              <a:t>多功能雷达系统</a:t>
            </a:r>
          </a:p>
        </p:txBody>
      </p:sp>
      <p:sp>
        <p:nvSpPr>
          <p:cNvPr id="6" name="Content Placeholder 5"/>
          <p:cNvSpPr>
            <a:spLocks noGrp="1"/>
          </p:cNvSpPr>
          <p:nvPr>
            <p:ph sz="half" idx="4"/>
          </p:nvPr>
        </p:nvSpPr>
        <p:spPr/>
        <p:txBody>
          <a:bodyPr/>
          <a:lstStyle/>
          <a:p>
            <a:r>
              <a:t>1. 集成多种雷达功能，如搜索、跟踪、引导和成像，提高雷达的综合性能和作战效率。</a:t>
            </a:r>
          </a:p>
          <a:p>
            <a:r>
              <a:t>2. 通过软件定义技术，可以快速重构雷达波形、参数和工作模式，适应不同作战任务和环境的需求。</a:t>
            </a:r>
          </a:p>
          <a:p>
            <a:r>
              <a:t>3. 采用分布式架构，将雷达系统分解为多个独立的模块，提高系统的灵活性和可靠性，并方便维护和升级。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智能化雷达提升探测与预警性能</a:t>
            </a:r>
          </a:p>
        </p:txBody>
      </p:sp>
      <p:sp>
        <p:nvSpPr>
          <p:cNvPr id="3" name="Text Placeholder 2"/>
          <p:cNvSpPr>
            <a:spLocks noGrp="1"/>
          </p:cNvSpPr>
          <p:nvPr>
            <p:ph type="body" idx="1"/>
          </p:nvPr>
        </p:nvSpPr>
        <p:spPr/>
        <p:txBody>
          <a:bodyPr/>
          <a:lstStyle/>
          <a:p>
            <a:r>
              <a:t>智能雷达信号处理</a:t>
            </a:r>
          </a:p>
        </p:txBody>
      </p:sp>
      <p:sp>
        <p:nvSpPr>
          <p:cNvPr id="4" name="Content Placeholder 3"/>
          <p:cNvSpPr>
            <a:spLocks noGrp="1"/>
          </p:cNvSpPr>
          <p:nvPr>
            <p:ph sz="half" idx="2"/>
          </p:nvPr>
        </p:nvSpPr>
        <p:spPr/>
        <p:txBody>
          <a:bodyPr/>
          <a:lstStyle/>
          <a:p>
            <a:r>
              <a:t>1. 利用机器学习和深度学习算法，对雷达信号进行智能处理，有效抑制噪声和干扰，提高目标探测和识别能力，并减少误报率。</a:t>
            </a:r>
          </a:p>
          <a:p>
            <a:r>
              <a:t>2. 实现雷达数据的自动分类和跟踪，减少操作员的负担，提高雷达系统的自动化程度和反应速度。</a:t>
            </a:r>
          </a:p>
          <a:p>
            <a:r>
              <a:t>3. 能够自动学习和适应新的作战环境，提高雷达系统的作战效能和生存能力。</a:t>
            </a:r>
          </a:p>
        </p:txBody>
      </p:sp>
      <p:sp>
        <p:nvSpPr>
          <p:cNvPr id="5" name="Text Placeholder 4"/>
          <p:cNvSpPr>
            <a:spLocks noGrp="1"/>
          </p:cNvSpPr>
          <p:nvPr>
            <p:ph type="body" idx="3"/>
          </p:nvPr>
        </p:nvSpPr>
        <p:spPr/>
        <p:txBody>
          <a:bodyPr/>
          <a:lstStyle/>
          <a:p>
            <a:r>
              <a:t>超材料雷达隐身技术</a:t>
            </a:r>
          </a:p>
        </p:txBody>
      </p:sp>
      <p:sp>
        <p:nvSpPr>
          <p:cNvPr id="6" name="Content Placeholder 5"/>
          <p:cNvSpPr>
            <a:spLocks noGrp="1"/>
          </p:cNvSpPr>
          <p:nvPr>
            <p:ph sz="half" idx="4"/>
          </p:nvPr>
        </p:nvSpPr>
        <p:spPr/>
        <p:txBody>
          <a:bodyPr/>
          <a:lstStyle/>
          <a:p>
            <a:r>
              <a:t>1. 利用超材料的特殊电磁特性，将雷达波反射或吸收，从而降低物体对雷达波的反射截面积，实现雷达隐身效果。</a:t>
            </a:r>
          </a:p>
          <a:p>
            <a:r>
              <a:t>2. 超材料雷达隐身技术具有宽频带、多角度和全方位隐身特性，可有效降低物体在不同方向和频率上的雷达可探测性。</a:t>
            </a:r>
          </a:p>
          <a:p>
            <a:r>
              <a:t>3. 与传统的雷达隐身技术相比，超材料雷达隐身技术具有更强的隐身效果和更低的雷达反射截面积。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智能化雷达提升探测与预警性能</a:t>
            </a:r>
          </a:p>
        </p:txBody>
      </p:sp>
      <p:sp>
        <p:nvSpPr>
          <p:cNvPr id="3" name="Text Placeholder 2"/>
          <p:cNvSpPr>
            <a:spLocks noGrp="1"/>
          </p:cNvSpPr>
          <p:nvPr>
            <p:ph type="body" idx="1"/>
          </p:nvPr>
        </p:nvSpPr>
        <p:spPr/>
        <p:txBody>
          <a:bodyPr/>
          <a:lstStyle/>
          <a:p>
            <a:r>
              <a:t>认知雷达技术</a:t>
            </a:r>
          </a:p>
        </p:txBody>
      </p:sp>
      <p:sp>
        <p:nvSpPr>
          <p:cNvPr id="4" name="Content Placeholder 3"/>
          <p:cNvSpPr>
            <a:spLocks noGrp="1"/>
          </p:cNvSpPr>
          <p:nvPr>
            <p:ph sz="half" idx="2"/>
          </p:nvPr>
        </p:nvSpPr>
        <p:spPr/>
        <p:txBody>
          <a:bodyPr/>
          <a:lstStyle/>
          <a:p>
            <a:r>
              <a:t>1. 利用认知技术，使雷达具备自主学习、感知和决策的能力，能够动态调整雷达参数，优化雷达性能，并根据任务需求自动选择最佳工作模式。</a:t>
            </a:r>
          </a:p>
          <a:p>
            <a:r>
              <a:t>2. 认知雷达能够主动探测和识别雷达信号，并根据这些信息调整雷达的扫描方向、波形和参数，提高雷达的探测和跟踪性能。</a:t>
            </a:r>
          </a:p>
          <a:p>
            <a:r>
              <a:t>3. 认知雷达还具备一定的反隐身能力，能够探测和识别隐形目标。</a:t>
            </a:r>
          </a:p>
        </p:txBody>
      </p:sp>
      <p:sp>
        <p:nvSpPr>
          <p:cNvPr id="5" name="Text Placeholder 4"/>
          <p:cNvSpPr>
            <a:spLocks noGrp="1"/>
          </p:cNvSpPr>
          <p:nvPr>
            <p:ph type="body" idx="3"/>
          </p:nvPr>
        </p:nvSpPr>
        <p:spPr/>
        <p:txBody>
          <a:bodyPr/>
          <a:lstStyle/>
          <a:p>
            <a:r>
              <a:t>雷达-电子战一体化技术</a:t>
            </a:r>
          </a:p>
        </p:txBody>
      </p:sp>
      <p:sp>
        <p:nvSpPr>
          <p:cNvPr id="6" name="Content Placeholder 5"/>
          <p:cNvSpPr>
            <a:spLocks noGrp="1"/>
          </p:cNvSpPr>
          <p:nvPr>
            <p:ph sz="half" idx="4"/>
          </p:nvPr>
        </p:nvSpPr>
        <p:spPr/>
        <p:txBody>
          <a:bodyPr/>
          <a:lstStyle/>
          <a:p>
            <a:r>
              <a:t>1. 将雷达和电子战系统集成在一起，实现雷达和电子战功能的互补和融合，提高雷达的作战效能和生存能力。</a:t>
            </a:r>
          </a:p>
          <a:p>
            <a:r>
              <a:t>2. 雷达-电子战一体化技术可以利用雷达信号对电子战系统进行引导，提高电子战系统的作战效率，并减少电子战系统的误伤概率。</a:t>
            </a:r>
          </a:p>
          <a:p>
            <a:r>
              <a:t>3. 雷达-电子战一体化技术还可以利用电子战系统对雷达信号进行干扰和欺骗，提高雷达系统的抗干扰能力和生存能力。</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人工智能赋能作战决策，提升指挥效率</a:t>
            </a:r>
          </a:p>
        </p:txBody>
      </p:sp>
      <p:sp>
        <p:nvSpPr>
          <p:cNvPr id="3" name="Subtitle 2"/>
          <p:cNvSpPr>
            <a:spLocks noGrp="1"/>
          </p:cNvSpPr>
          <p:nvPr>
            <p:ph type="subTitle" idx="1"/>
          </p:nvPr>
        </p:nvSpPr>
        <p:spPr/>
        <p:txBody>
          <a:bodyPr/>
          <a:lstStyle/>
          <a:p>
            <a:r>
              <a:t>人工智能在军事装备中的应用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人工智能赋能作战决策，提升指挥效率</a:t>
            </a:r>
          </a:p>
        </p:txBody>
      </p:sp>
      <p:sp>
        <p:nvSpPr>
          <p:cNvPr id="3" name="Text Placeholder 2"/>
          <p:cNvSpPr>
            <a:spLocks noGrp="1"/>
          </p:cNvSpPr>
          <p:nvPr>
            <p:ph type="body" idx="1"/>
          </p:nvPr>
        </p:nvSpPr>
        <p:spPr/>
        <p:txBody>
          <a:bodyPr/>
          <a:lstStyle/>
          <a:p>
            <a:r>
              <a:t>人工智能赋能作战决策，提升指挥效率：</a:t>
            </a:r>
          </a:p>
        </p:txBody>
      </p:sp>
      <p:sp>
        <p:nvSpPr>
          <p:cNvPr id="4" name="Content Placeholder 3"/>
          <p:cNvSpPr>
            <a:spLocks noGrp="1"/>
          </p:cNvSpPr>
          <p:nvPr>
            <p:ph sz="half" idx="2"/>
          </p:nvPr>
        </p:nvSpPr>
        <p:spPr/>
        <p:txBody>
          <a:bodyPr/>
          <a:lstStyle/>
          <a:p>
            <a:r>
              <a:t>1. 自主作战：人工智能驱动的自主作战系统能够在战场上执行复杂任务，如无人机编队协同作战、无人潜航器自主巡逻等，极大地提高作战效率和战士安全。</a:t>
            </a:r>
          </a:p>
          <a:p>
            <a:r>
              <a:t>2. 态势感知：人工智能技术助力指挥员清晰把握战场态势，实时获取战场信息和敌方动态，分析敌方意图，有效地提高决策的科学性和准确性。</a:t>
            </a:r>
          </a:p>
          <a:p>
            <a:r>
              <a:t>3. 优化火力配置：人工智能能够帮助指挥官优化火力分配，快速评估威胁等级，动态调整火力分配，提高火力打击的效率和精度，有效缩短交战时间，减少己方损失。</a:t>
            </a:r>
          </a:p>
        </p:txBody>
      </p:sp>
      <p:sp>
        <p:nvSpPr>
          <p:cNvPr id="5" name="Text Placeholder 4"/>
          <p:cNvSpPr>
            <a:spLocks noGrp="1"/>
          </p:cNvSpPr>
          <p:nvPr>
            <p:ph type="body" idx="3"/>
          </p:nvPr>
        </p:nvSpPr>
        <p:spPr/>
        <p:txBody>
          <a:bodyPr/>
          <a:lstStyle/>
          <a:p>
            <a:r>
              <a:t>智能化武器平台，提升作战能力：</a:t>
            </a:r>
          </a:p>
        </p:txBody>
      </p:sp>
      <p:sp>
        <p:nvSpPr>
          <p:cNvPr id="6" name="Content Placeholder 5"/>
          <p:cNvSpPr>
            <a:spLocks noGrp="1"/>
          </p:cNvSpPr>
          <p:nvPr>
            <p:ph sz="half" idx="4"/>
          </p:nvPr>
        </p:nvSpPr>
        <p:spPr/>
        <p:txBody>
          <a:bodyPr/>
          <a:lstStyle/>
          <a:p>
            <a:r>
              <a:t>1. 智能化无人机：配备人工智能技术的无人机平台能够执行自主飞行、目标识别、智能决策等任务，大幅提升侦察能力和作战效能。</a:t>
            </a:r>
          </a:p>
          <a:p>
            <a:r>
              <a:t>2. 智能化无人潜航器：人工智能赋能的无人潜航器平台能够自主航行、探测目标、完成任务，在反潜作战、海洋勘测等领域发挥重要作用。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https://d.book118.com/355222113020011104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15</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15</vt:i4>
      </vt:variant>
    </vt:vector>
  </HeadingPairs>
  <TitlesOfParts>
    <vt:vector baseType="lpstr" size="26">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人工智能增强武器系统作战能力</vt:lpstr>
      <vt:lpstr> 人工智能增强武器系统作战能力</vt:lpstr>
      <vt:lpstr> 人工智能增强武器系统作战能力</vt:lpstr>
      <vt:lpstr> 人工智能增强武器系统作战能力</vt:lpstr>
      <vt:lpstr> 无人机搭载人工智能实现精准打击</vt:lpstr>
      <vt:lpstr> 无人机搭载人工智能实现精准打击</vt:lpstr>
      <vt:lpstr> 智能化雷达提升探测与预警性能</vt:lpstr>
      <vt:lpstr> 智能化雷达提升探测与预警性能</vt:lpstr>
      <vt:lpstr> 智能化雷达提升探测与预警性能</vt:lpstr>
      <vt:lpstr> 智能化雷达提升探测与预警性能</vt:lpstr>
      <vt:lpstr> 人工智能赋能作战决策，提升指挥效率</vt:lpstr>
      <vt:lpstr>#. 人工智能赋能作战决策，提升指挥效率</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2024-09-13T17:51:59.098</cp:lastPrinted>
  <dcterms:created xsi:type="dcterms:W3CDTF">2024-09-13T09:51:59Z</dcterms:created>
  <dcterms:modified xsi:type="dcterms:W3CDTF">2024-09-13T09:52:01Z</dcterms:modified>
</cp:coreProperties>
</file>