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5E2D8-2853-4F1D-ACF6-C26B799E0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188BE-E29F-45A4-A757-969805A4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7D4AF-5AFC-4DE5-BE25-5CB126A8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6B491-D5F2-4176-9327-13FA5DA41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24EC0-780A-4BF2-82FF-915594483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6CBA9-15BD-427D-8AB2-FE99803C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E68EF-AEFB-4E08-903A-F78CDF8D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0EF47-70FC-4D5F-8653-EAAB644B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AC334-B840-46C1-B391-3B97E3DE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5A40C-2B9F-438D-9A17-690E3DFF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023F-B190-431D-8F11-28B7C4FA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213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【正式版】递阶控制系统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递阶控制系统组成要素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递阶控制策略分析与设计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稳定性、鲁棒性及性能评估方法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仿真实验与案例分析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71" b="1437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递阶控制系统的概念起源于20世纪60年代，随着计算机技术和控制理论的不断发展，递阶控制系统逐渐成为一种重要的控制方法，并在许多领域得到广泛应用。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递阶控制系统是一种由多个不同层级的控制器组成，通过层级间的信息传递和协调，实现对复杂系统的有效控制。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递阶控制系统通过将复杂系统划分为多个相对简单的子系统，并为每个子系统设计相应的控制器，实现对整个系统的有效控制。各层级控制器之间通过信息传递和协调，使得整个系统能够达到预期的性能指标。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具有分层结构，通常包括高层控制器、中层控制器和底层控制器。高层控制器负责全局规划和决策，中层控制器负责局部协调和优化，底层控制器负责具体执行和控制。各层级之间通过通信接口进行信息传递和协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在工业自动化、智能交通、航空航天、能源管理等领域得到广泛应用。例如，在工业自动化领域，递阶控制系统可以实现生产线的自动化控制和优化；在智能交通领域，递阶控制系统可以实现交通信号的智能控制和交通拥堵的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阶控制系统的应用可以提高系统的控制精度和稳定性，降低能耗和成本，提高生产效率和经济效益。同时，递阶控制系统还可以提高系统的自适应能力和鲁棒性，使得系统能够更好地适应复杂多变的环境和工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应用领域与现实意义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递阶控制系统组成要素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经典控制理论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基于传递函数和频率响应进行控制器设计，适用于单输入单输出线性定常系统。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现代控制理论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利用状态空间法进行系统分析和设计，适用于多输入多输出、非线性及时变系统。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采用神经网络、模糊逻辑等智能算法进行控制器设计，具有自学习、自适应能力。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控制器设计方法与技巧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254" b="1725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位移传感器、速度传感器、加速度传感器、温度传感器、压力传感器等。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根据被测量类型、测量范围、精度要求、环境条件等因素选择合适的传感器。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传感器类型及选用原则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执行器由驱动机构和执行机构组成，驱动机构提供动力，执行机构实现动作。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根据控制信号的大小和方向，驱动机构产生相应的驱动力或驱动力矩，推动执行机构完成预定动作。执行器可将控制信号转换为机械位移、速度或加速度等输出量。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执行器结构和工作原理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递阶控制策略分析与设计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47" b="1774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基于误差的比例、积分和微分进行调节，简单实用，但难以处理复杂系统。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根轨迹法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通过分析系统特征方程的根在复平面上的分布来设计控制器，适用于线性定常系统。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根据系统的频率响应特性设计控制器，适用于线性时不变系统。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经典控制策略回顾与总结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以状态空间描述为基础，通过状态反馈和输出反馈设计控制器，适用于多输入多输出系统和非线性系统。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状态空间法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基于优化理论，寻求使性能指标达到最优的控制策略，如线性二次型最优控制(LQR)。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针对系统不确定性和干扰，设计具有较强鲁棒性的控制器，如H∞控制。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鲁棒控制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现代控制策略探讨及展望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https://d.book118.com/355222131033011111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2024-09-16T20:45:15.700</cp:lastPrinted>
  <dcterms:created xsi:type="dcterms:W3CDTF">2024-09-16T12:45:15Z</dcterms:created>
  <dcterms:modified xsi:type="dcterms:W3CDTF">2024-09-16T12:45:17Z</dcterms:modified>
</cp:coreProperties>
</file>