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EFE256-A0A1-43BD-A9A5-D8D47719F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FD6299-02CB-427C-9732-03899DD0F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4F8B9E-F29B-45CA-BE2E-E4809C0E7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D41F52-FF9E-43AB-A82E-1891E36EE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DAACEE-B766-4B08-B447-720CE242C4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3D1197-D12C-4DB1-8434-93703DAEAA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03233-68E9-42AF-A116-26696200B3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B036E-FA88-4E79-BAC8-515583BB8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6CB4B-1C83-4E87-B56F-6A1C6F323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5D011-41D2-436C-A02A-98EDF2BC6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40BB9-917F-4429-BFB1-E16C6D220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222141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运营部门KPI绩效考核管理方案的关键绩效指标选择方法</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2024-01-27</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关键绩效指标概述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关键绩效指标的选择方法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关键绩效指标的实施与监控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关键绩效指标与薪酬激励的关联</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关键绩效指标选择方法的实践案例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提升运营效率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通过KPI绩效考核，明确运营部门的工作目标和方向，提升运营效率。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激励员工积极性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将绩效考核结果与员工奖惩挂钩，激励员工积极投入工作，提升工作绩效。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促进企业战略目标实现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将运营部门的KPI与企业战略目标相结合，确保运营工作与企业整体发展方向一致。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促进部门内部沟通协作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KPI绩效考核可以促进运营部门内部的沟通协作，形成积极向上的工作氛围。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量化评估工作绩效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通过KPI绩效考核，可以量化评估运营部门的工作绩效，避免主观臆断。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及时发现问题并改进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KPI绩效考核可以及时发现运营部门存在的问题，为改进措施提供依据。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关键绩效指标概述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关键绩效指标（Key Performance Indicators，KPI）是通过对组织内部流程的输入端、输出端的关键参数进行设置、取样、计算、分析，衡量流程绩效的一种目标式量化管理指标。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KPI是衡量企业战略实施效果的关键指标，其目的是建立一种机制，将企业战略转化为内部过程和活动，以不断增强企业的核心竞争力和持续地取得高效益。</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6" r="25696"/>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KPI绩效考核的导向作用主要体现在绩效指标的导向作用，绩效指标就是为员工在工作中明确目标，指导工作。</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导向作用</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KPI绩效考核的约束作用主要是运用考核约束机制和监督机制对员工的行为和结果进行监督和控制。</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约束作用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KPI绩效考核的凝聚作用主要体现在利用KPI绩效考核对员工进行奖惩，让正负激励对员工产生凝聚力。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凝聚作用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KPI绩效考核的竞争作用主要表现在KPI绩效考核的结果运用上，如升降职、加减薪等，以此来提高员工的竞争意识。</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竞争作用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定性指标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这类指标通常难以量化，主要通过观察、记录、分析等方式进行评估。例如，员工的工作态度、团队合作能力等。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这类指标可以量化，通过具体的数值来衡量绩效。例如，销售额、客户满意度等。定量指标具有客观性和可衡量性，能够直观地反映绩效成果。</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这类指标关注员工在工作中的行为表现，如沟通能力、创新能力等。行为指标可以反映员工的工作方式和行为习惯，对于评估员工的综合素质具有重要意义。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这类指标关注员工工作的最终成果，如项目完成情况、任务达成率等。结果指标是衡量员工绩效最直接的方式之一，能够体现员工对组织的贡献和价值。</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定量指标</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行为指标</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结果指标</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关键绩效指标的选择方法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明确公司的长期和短期发展目标，以及各部门在实现这些目标中的角色和定位。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确定公司战略目标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将公司战略目标逐层分解到各部门、各岗位，形成具体的、可衡量的KPI指标。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分解战略目标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根据分解后的KPI指标，制定相应的考核标准，确保考核的公正性和客观性。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制定考核标准</a:t>
            </a:r>
          </a:p>
        </p:txBody>
      </p:sp>
      <p:pic>
        <p:nvPicPr>
          <p:cNvPr id="9" name="Picture 9"/>
          <p:cNvPicPr>
            <a:picLocks noChangeAspect="1"/>
          </p:cNvPicPr>
          <p:nvPr/>
        </p:nvPicPr>
        <p:blipFill>
          <a:blip r:embed="rId2"/>
          <a:srcRect l="16750" r="16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基于战略目标的分解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091" r="1809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详细梳理各岗位的职责、权限和工作内容，确保KPI指标能够全面反映岗位的工作要求。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明确岗位职责</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从岗位职责中提炼出对运营部门整体业绩影响较大的关键职责，作为KPI指标的重要依据。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提炼关键职责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根据各项职责的重要性和影响程度，为KPI指标设定合理的权重，以体现各项职责在整体业绩中的贡献度。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设定权重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基于岗位职责的分析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梳理业务流程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全面梳理运营部门的业务流程，包括业务流程的起点、终点、关键环节和涉及的人员等。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确定关键流程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从业务流程中确定对运营部门整体业绩影响较大的关键流程，作为KPI指标的选取依据。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设定流程绩效指标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根据关键流程的特点和要求，设定相应的流程绩效指标，以衡量流程的执行效率和效果。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基于业务流程的梳理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17" r="1741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收集历史数据</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收集运营部门过去一段时间内的相关历史数据，包括业绩数据、客户满意度数据、员工满意度数据等。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分析历史数据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对历史数据进行深入分析，找出影响运营部门业绩的关键因素和潜在问题。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设定改进指标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根据历史数据分析结果，设定相应的改进指标，以推动运营部门在未来的发展中实现持续改进和提高。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基于历史数据的分析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关键绩效指标的实施与监控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设计数据收集工具</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根据数据收集需求，设计相应的数据收集工具，如调查问卷、数据抓取程序等。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数据清洗与整理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对收集到的原始数据进行清洗、去重、转换等处理，使其符合分析要求。</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确定数据收集渠道</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根据关键绩效指标的特点，选择合适的数据收集渠道，如企业内部数据库、市场调研、用户反馈等。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2028" r="22028"/>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关键绩效指标的数据收集与整理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https://d.book118.com/355222141044011104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2024-09-13T22:02:43.138</cp:lastPrinted>
  <dcterms:created xsi:type="dcterms:W3CDTF">2024-09-13T14:02:43Z</dcterms:created>
  <dcterms:modified xsi:type="dcterms:W3CDTF">2024-09-13T14:02:45Z</dcterms:modified>
</cp:coreProperties>
</file>