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16378-F89B-42EC-A0D3-A4267BCC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C9292-2159-4DCE-A533-F66EFB31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E13D8-BD4C-4C6F-A418-AD7C52A0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2418A-3B09-4046-8D35-9D68268D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14D96-2224-44FE-A6E2-DC4DD1A6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0CA6D-5D85-40F1-AC97-FB843C16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1D68F-3448-4660-A01F-B54DBEFE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B6D46-A299-4AF3-9624-8C3C6EB3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F6A45-3BA5-4601-A656-0A70F30A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A9C0E-2076-431A-A9A9-112D3EFA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9FD92-A8CD-4E21-9A90-D7ABEDE5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230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节日放假前的安全准备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节日放假期间的安全措施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节日放假后的安全总结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节日放假期间的安全意识教育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节日放假期间的安全管理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节日放假前的安全准备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检查所有设备是否正常运转，确保没有潜在的安全隐患。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83" b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检查工作场所是否存在不安全因素，如破损的围栏、裸露的电线等。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检查消防设施是否齐全、有效，确保紧急疏散通道畅通无阻。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制定安全计划，明确各级管理人员和员工的安全职责。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917" b="7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针对可能发生的紧急情况制定应急预案，包括火灾、地震等。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定期组织员工进行安全演练和培训，提高员工应对突发事件的能力。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向员工普及安全知识，提高员工的安全意识。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针对不同岗位的员工，进行操作规程的培训，确保员工掌握正确的操作方法。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50" r="2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培训员工掌握基本的紧急救援技能，如心肺复苏、灭火器使用等。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培训员工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节日放假期间的安全措施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在节日放假期间，应保持手机畅通，以便随时与家人或朋友保持联系。同时，也可以通过社交媒体等渠道与他人保持联系，分享自己的行程和动态。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随时与家人或朋友保持联系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在出行前，应告知家人或朋友自己的行程安排，包括目的地、出行方式、住宿地点等，以便在紧急情况下及时联系。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及时告知行程安排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在节日期间，应留意家人或朋友的行踪，确保他们安全无虞。如有异常情况，应及时与他们取得联系，并采取必要的措施。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留意家人或朋友的行踪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保持联系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学习急救知识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了解基本的急救知识，如心肺复苏、止血等，以便在遇到紧急情况时能够及时采取正确的措施。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在出行前，应制定应急预案，包括应对突发事件的措施、紧急联系人等。在遇到紧急情况时，应保持冷静，迅速采取必要的措施。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关注安全警示信息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在出行过程中，应关注当地的安全警示信息，如天气预报、地质灾害预警等，以便及时调整行程或采取必要的防范措施。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831" b="183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208" r="2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831" b="183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紧急情况的应对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防止事故发生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注意交通安全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在出行过程中，应遵守交通规则，确保行车安全。同时，也应注意检查车辆的各项安全设施是否完好无损。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注意用火安全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在野外用火时，应注意用火安全，避免引发火灾。同时，也应注意检查住宿地点的消防设施是否完好。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注意防范盗窃和诈骗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在出行过程中，应注意防范盗窃和诈骗行为。应保管好个人财物，不轻易泄露个人信息，遇到可疑人员或电话时应注意辨别真伪。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节日放假后的安全总结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https://d.book118.com/355222303121011100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2024-09-08T05:06:28.247</cp:lastPrinted>
  <dcterms:created xsi:type="dcterms:W3CDTF">2024-09-07T21:06:28Z</dcterms:created>
  <dcterms:modified xsi:type="dcterms:W3CDTF">2024-09-07T21:06:30Z</dcterms:modified>
</cp:coreProperties>
</file>