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3FED7-6A13-4171-A3B4-AE74B625A2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F7EF6-7787-472C-8450-EBC4977C8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CAF388-FDFC-419C-BF50-97CEC3339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EE5A3C-CFA9-455B-BE96-892937D325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8E363-B449-4A7B-BE7B-A831C772CE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7F175C4-68B0-443E-B516-2DDFA24FBD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880EEB-C227-4D5D-B154-54EE0A0FB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B38E99-176A-418B-95FE-10C28A50B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18FF1-2652-4664-B9CA-B65F116EF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64222-863D-449D-B8BD-C3E3FFF83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BA2F0-D93A-4DEF-82A4-278ABA7AD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5224013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博物馆展览厅消防演示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2023-12-28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展览厅消防安全概述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展览厅火灾风险评估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展览厅消防设施与器材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展览厅消防安全管理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展览厅火灾应急处理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展览厅消防安全概述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66829" y="2313537"/>
            <a:ext cx="4066829" cy="3122624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331" b="27331"/>
          <a:stretch>
            <a:fillRect/>
          </a:stretch>
        </p:blipFill>
        <p:spPr>
          <a:xfrm>
            <a:off x="1132390" y="2491315"/>
            <a:ext cx="3735703" cy="2097441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5893187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893187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893187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4377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保障参观人员、工作人员的生命安全是首要任务。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4377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博物馆内珍贵文物众多，火灾可能导致无法挽回的损失。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44377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博物馆建筑多为历史建筑，火灾对其结构安全威胁巨大。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44377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人员安全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44377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文物保护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44377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建筑安全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电器短路、违规操作、燃烧物品等是引发火灾的常见原因。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定期检查电器线路、规范操作流程、严禁烟火等是有效的预防措施。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制定详细的火灾应急预案，包括报警、疏散、灭火等环节。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87" r="29587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火灾原因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火灾原因与预防措施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29975" y="1234972"/>
            <a:ext cx="4812942" cy="481294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563746" y="1760560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63746" y="3108818"/>
            <a:ext cx="369902" cy="369902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63746" y="4383763"/>
            <a:ext cx="369902" cy="3699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114336" y="2069502"/>
            <a:ext cx="3618828" cy="79547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《中华人民共和国消防法》等相关法律法规对博物馆消防安全有明确规定。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114336" y="3332225"/>
            <a:ext cx="3618828" cy="771122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《博物馆建筑设计规范》等标准对博物馆消防安全提出具体要求。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114336" y="4665990"/>
            <a:ext cx="3618828" cy="78329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各地根据实际情况制定相关法规和标准，进一步细化博物馆消防安全要求。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114336" y="166169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国家法规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114336" y="3011282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行业标准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114336" y="4310611"/>
            <a:ext cx="3514429" cy="447189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地方性法规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消防安全法规及标准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展览厅火灾风险评估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展览厅内存在大量易燃物品，如纸张、木材、布料等，一旦遇到火源极易引发火灾。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易燃物品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展览厅内使用大量电气设备，如照明灯具、音响设备等，若使用不当或设备老化，容易引发电气火灾。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电气设备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展览厅内人员流动频繁，若管理不当或观众违反规定，如吸烟、乱丢烟蒂等，也容易引发火灾。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人员流动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火灾危险性识别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包括存放易燃物品的仓库、电气设备集中的控制室等区域，一旦发生火灾，后果严重。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高风险区域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中风险区域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低风险区域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551" r="1455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包括展览厅内部、观众休息区等区域，火灾风险相对较低，但仍需加强防范。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包括博物馆外部公共区域、办公区等区域，火灾风险较低。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火灾风险等级划分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风险评估结果应用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制定针对性消防措施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根据火灾风险评估结果，针对不同风险等级的区域制定相应的消防措施，如增加灭火器材、设置防火墙等。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加强火源管理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严格控制火源，禁止在博物馆内吸烟、使用明火等行为，同时加强对电气设备的检查和维护。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提高员工和观众消防意识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通过宣传教育、消防演练等方式提高员工和观众的消防意识，使其掌握基本的消防知识和技能。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展览厅消防设施与器材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感烟探测器、感温探测器等，及时感知火灾并发出警报。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探测器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接收探测器信号，启动报警程序，通知相关人员。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报警控制器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自动或手动启动相关消防设施，如灭火系统、排烟系统等。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联动控制设备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火灾自动报警系统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灭火器的使用方法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拔掉保险销，握住喷嘴，对准火源根部按下压把进行灭火。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灭火器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干粉、泡沫、二氧化碳等类型，针对不同类型的火灾选择合适的灭火器。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定期检查灭火器压力是否正常，是否在有效期内，以及是否易于取用。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083" r="10083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灭火器材及使用方法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https://d.book118.com/355224013031011043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2024-09-04T18:31:13.022</cp:lastPrinted>
  <dcterms:created xsi:type="dcterms:W3CDTF">2024-09-04T10:31:13Z</dcterms:created>
  <dcterms:modified xsi:type="dcterms:W3CDTF">2024-09-04T10:31:15Z</dcterms:modified>
</cp:coreProperties>
</file>