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5E735A-9D37-4650-8AF3-DD4CA7BB476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442A1-3488-4DF8-9471-9C4C653F1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5E81-5615-47AF-957A-F891E573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7951-7B95-4114-BC38-70181F91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846CB-2F7D-443B-9336-FF3EF916B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029A5-94D1-4F81-A303-934E6A2B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934CF-59F0-4918-BDC2-F7D4517E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F7F60-8275-4FB8-ACBE-56089A25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06426-5849-4E6F-8FCD-B42ECC2D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D099E-9C0D-43C0-9645-726BEF8DB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830D5-A64E-47FC-AD23-F8B055E5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98E75-6A9A-4855-A15A-515795DE5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EB3A674-D5BB-4DBB-8B93-E57BB8CD759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36FA5F-EF8A-49F3-8C99-5DAFE02D9DC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433312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绿色希望，让每个人都成为绿色使者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绿色生活的意义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绿色出行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绿色食品选择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绿色能源利用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绿色建筑设计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绿色消费方式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绿色生活的意义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为什么绿色生活很重要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生活对于保护环境至关重要，减少污染，保护生态系统，有助于地球气候的稳定。同时，绿色生活也促进健康，减少有害物质对人体的危害，提高生活质量。此外，绿色生活还有助于节约资源，推动资源的可持续利用，为未来子孙后代留下更好的生存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绿色生活的实践方法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使用环保袋，拒绝一次性塑料制品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减少塑料使用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分类回收，购买环保产品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循环再生利用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合理使用电力，推广节能灯具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节约能源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绿色生活的挑战与未来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需要加强宣传教育，提高人们对绿色生活的认知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社会认知度不足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推动科技创新，提高绿色生活的便利性和吸引力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技术创新的重要性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未来绿色生活将成为全球发展的主流趋势，引领时代潮流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绿色生活趋势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4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通过绿色产业发展，推动经济繁荣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创造绿色经济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倡导绿色生活，体现个人和企业的社会责任与担当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彰显社会责任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绿色生活是可持续发展的基础，为社会长期发展打下坚实基础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绿色出行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绿色出行的重要性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绿色出行对环境保护和气候变化具有重要意义。通过减少碳排放，促进城市空气质量和保护自然环境，可以建设更加美好的地球。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绿色出行的实践方法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步行骑行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便捷经济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公共交通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资源共享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共享出行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绿色出行的挑战与未来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解决需求与供给矛盾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城市交通拥堵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技术创新与政策支持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新能源汽车发展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法规规范和引导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绿色出行政策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绿色出行的影响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资源可持续利用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降低能源消耗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提高交通安全性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减少交通事故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节约时间成本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提高出行效率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9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绿色出行的未来发展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随着全球环境问题日益凸显，绿色出行将成为未来交通发展的主流趋势。政府和企业应加大投入，推动绿色出行理念的普及，共同打造绿色、低碳的未来交通生态。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4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绿色出行的可持续性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降低碳排放，保护自然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环境友好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节约资源，提高效率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经济效益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推动城市可持续发展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07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08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09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1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绿色食品选择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促进健康饮食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绿色食品更加新鲜、营养丰富，有利于保持身体健康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减少摄入有害物质，降低患病风险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支持可持续农业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购买绿色食品可以支持农民采用可持续农业技术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促进农业的可持续发展，保护农业生产资源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绿色食品的意义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保护农业生态环境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选择绿色食品可以减少化学农药对环境的污染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有助于保护土壤质量和植物多样性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绿色食品的挑战与未来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需加强监管，保障消费者权益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教育消费者认识绿色食品重要性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消费者意识提升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建立权威认证体系，提供准确信息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绿色食品认证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3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绿色食品的选择方法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支持本地农业，减少运输成本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本地食材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可降解材料，减少塑料污染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绿色包装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无化学农药，更加安全健康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有机种植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5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57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绿色食品的影响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选择绿色食品有助于减少农药残留，保护健康；同时促进乡村振兴和保护生态平衡。支持绿色食品，让我们的餐桌更加安全健康，为可持续发展贡献力量。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61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6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绿色能源利用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6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绿色能源的重要性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绿色能源的重要性体现在减少化石能源消耗、降低碳排放以及推动清洁能源发展。通过开发和利用绿色能源，可以减少对有限资源的依赖，降低环境污染，推动经济可持续发展。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https://d.book118.com/355224333124011122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绿色希望，让每个人都成为绿色使者</vt:lpstr>
      <vt:lpstr>目录</vt:lpstr>
      <vt:lpstr>第1章 绿色生活的意义</vt:lpstr>
      <vt:lpstr> </vt:lpstr>
      <vt:lpstr>绿色生活的实践方法</vt:lpstr>
      <vt:lpstr>绿色生活的挑战与未来</vt:lpstr>
      <vt:lpstr>绿色生活的影响</vt:lpstr>
      <vt:lpstr>第2章 绿色出行</vt:lpstr>
      <vt:lpstr> </vt:lpstr>
      <vt:lpstr>绿色出行的实践方法</vt:lpstr>
      <vt:lpstr>绿色出行的挑战与未来</vt:lpstr>
      <vt:lpstr>绿色出行的影响</vt:lpstr>
      <vt:lpstr>绿色出行的未来发展</vt:lpstr>
      <vt:lpstr>绿色出行的可持续性</vt:lpstr>
      <vt:lpstr>第3章 绿色食品选择</vt:lpstr>
      <vt:lpstr>绿色食品的意义</vt:lpstr>
      <vt:lpstr>绿色食品的挑战与未来</vt:lpstr>
      <vt:lpstr>绿色食品的选择方法</vt:lpstr>
      <vt:lpstr>绿色食品的影响</vt:lpstr>
      <vt:lpstr>第4章 绿色能源利用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2024-09-25T18:51:00.921</cp:lastPrinted>
  <dcterms:created xsi:type="dcterms:W3CDTF">2024-09-25T10:51:00Z</dcterms:created>
  <dcterms:modified xsi:type="dcterms:W3CDTF">2024-09-25T10:51:03Z</dcterms:modified>
</cp:coreProperties>
</file>