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8858F-9FA8-416E-9F21-D55621BE7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0C6F2-8297-45AA-9206-CC620B149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BBCA0-4892-48EC-9CAB-9DBEFB5F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EE7D9-2494-4A26-863A-9E447B34F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79726-A538-4791-B0DA-3C1BD8EB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E57FC-75FB-4579-B478-1F635720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FC7CF-16CD-4BAE-B085-C672F515E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92A2E-665F-4EF4-A255-F2563422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B338F-61B0-496E-BB23-A70599537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FEB4-2744-45D1-BA11-6D6C4186A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48674-87AA-42F8-9108-194B9F056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30021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全国护理技能大赛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大赛宣传和推广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大赛成果和影响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随着我国医疗事业的快速发展，护理工作在医疗服务中的地位和作用日益凸显。为了提高护理人员的专业技能和服务水平，推动护理事业的进步，全国护理技能大赛应运而生。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全国护理技能大赛是由国家卫生健康委员会指导，中国医院协会、某省级卫生健康委联合主办的国家级护理技能竞赛活动。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提高护理人员的专业技能水平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通过大赛的竞技和交流，参赛者可以提升自己的护理技能、临床思维和团队协作能力，从而提高整体护理服务水平。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大赛的举办有助于提升社会对护理工作的关注度，激发护理人员的工作热情和创新精神，进一步推动护理事业的发展。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加强护理行业的交流与合作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大赛为全国各地的护理人员提供了一个交流学习的平台，有助于加强护理行业的交流与合作，促进护理资源的共享和优化配置。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全国护理技能大赛由国家卫生健康委员会指导，中国医院协会、某省级卫生健康委联合主办，同时还有多家医疗机构和高等医学院校协办。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全国范围内的医疗机构、医学院校、企事业单位等组织均可组队参赛，参赛人员需为在职护理人员，年龄、性别不限。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大赛组织机构和参赛对象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大赛组织机构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包括无菌技术、注射、输液、心肺复苏等基础护理技能的实操考核。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针对不同科室，如儿科、产科、重症监护等，进行专业护理技能的考核。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模拟突发状况，考察护理人员在紧急情况下的应变能力和急救技能。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护理技能比赛项目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依据国家护理技能操作规范和临床实践指南制定，确保比赛的规范性和专业性。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从操作的规范性、熟练度、安全性以及人文关怀等方面进行综合评分，确保评价的全面性和客观性。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比赛标准和评分标准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比赛时间和地点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每年固定时间段进行，具体时间根据当年情况确定。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全国范围内具有举办大型赛事经验和条件的医院或医学院校。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大赛通常在年初开放报名通道，具体时间根据主办方安排而定。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报名时间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参赛者可以通过官方网站、指定平台或线下提交报名材料。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主办方将对所有报名材料进行审核，确保参赛者具备参赛资格。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资格审查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包括参赛者的学历、工作经验、技能水平等方面的资格要求。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审查内容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报名和资格审查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初赛形式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通常采用笔试、机试或实操考核等方式进行。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复赛形式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在初赛中表现优秀的选手将进入复赛，复赛形式与初赛类似，但难度更高。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涉及护理理论知识、实践操作技能、病例分析等多个方面。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根据选手的综合表现进行评分，选拔出进入决赛的选手。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初赛和复赛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https://d.book118.com/355230021300011122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2024-09-26T07:40:44.919</cp:lastPrinted>
  <dcterms:created xsi:type="dcterms:W3CDTF">2024-09-25T23:40:44Z</dcterms:created>
  <dcterms:modified xsi:type="dcterms:W3CDTF">2024-09-25T23:40:47Z</dcterms:modified>
</cp:coreProperties>
</file>