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6B28B92-C099-4443-BC60-458D81F43C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30EA74-BE5D-4DB0-8E62-BD6ABF2183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74186E-7B24-4AF4-828B-B3DDB4EE15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75E1A1-2584-45E5-A16E-C01FF721DC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5E079F-BE76-4C36-AFBD-46143E4C7E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CE3701-08AD-4C2E-878B-C407EEE1D1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C9CB5D9-92B3-4CC9-87FB-5F8BA75C75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6EC006-17FC-4160-B7E4-583829900F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23FAC0-8A0D-4602-AD02-30DF9FA37F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14200A-73BA-4AC9-9DF9-C644DAF9D4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0028D0-AB4B-4830-98EA-E7F0AA1621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5230300111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职业生涯规划基本理论概述</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职业生涯规划概念及意义</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职业生涯发展阶段理论</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影响职业生涯发展因素</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职业生涯规划原则与方法</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职业生涯规划中常见问题及解决策略</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职业生涯规划实践案例分析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职业生涯规划概念及意义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8906" r="289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长期性规划</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职业生涯规划是对个人职业发展的长期计划和设计，涉及职业目标、发展路径和行动策略等方面。</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自我认知与职业探索</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职业生涯规划强调个人对自身的深入了解，包括兴趣、能力、价值观等方面，同时需要对职业世界进行探索，了解不同职业的要求和发展前景。</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动态调整过程</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职业生涯规划是一个持续的过程，需要根据个人和外部环境的变化进行不断调整和优化。</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个人发展与组织目标相辅相成</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个人的职业发展与组织的发展目标密切相关，个人需要在组织中找到合适的定位和发展空间，同时组织也需要个人的不断成长和贡献来实现整体目标。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双向匹配原则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个人和组织在职业生涯规划中需要遵循双向匹配原则，即个人的职业目标、能力和兴趣与组织的需求、文化和价值观相匹配。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615" r="2361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个人发展与组织目标关系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767" b="1876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通过职业生涯规划，个人可以明确职业目标和发展路径，有针对性地进行职业准备和提升，从而提高在就业市场中的竞争力。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职业生涯规划有助于个人在职业发展过程中找到适合自己的职业方向和工作环境，减少职业迷茫和挫折感，提高职业满意度和幸福感。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提升就业竞争力和满意度</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提高职业满意度</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提升就业竞争力</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职业生涯发展阶段理论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大致从出生到14岁。</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年龄范围</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发展基本技能和能力，形成自我概念和职业认知。</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主要任务</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开始对未来职业产生模糊的想法，并逐渐形成对工作的期望。</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特点</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成长阶段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年龄范围</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大约15岁至24岁。</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主要任务</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通过学校学习、社会实践等方式了解不同职业，尝试选择适合自己的职业领域。</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特点</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开始主动探索各种职业可能性，并逐渐形成自己的职业倾向。</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探索阶段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381" r="15381"/>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特点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在所选职业领域逐步建立稳定的地位，并努力实现职业目标。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年龄范围</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大约25岁至44岁。</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主要任务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确定职业目标，获取工作机会，建立职业生涯。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建立阶段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67" r="14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年龄范围</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大约45岁至64岁。</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主要任务</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维持职业生涯的稳定发展，更新技能和知识，应对职业挑战。</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特点</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在职业生涯中保持竞争力，同时寻求新的机会和挑战。</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维持阶段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主要任务</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逐渐退出职业生涯，规划退休生活，实现自我价值。</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特点</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职业生涯逐渐进入尾声，开始关注退休后的生活安排和自我实现。</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年龄范围</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65岁以上。</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2901" r="12901"/>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衰退阶段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影响职业生涯发展因素</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个人的性格特质决定了职业适应性和工作风格，如内向或外向、理性或感性等。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性格特质</a:t>
            </a:r>
          </a:p>
        </p:txBody>
      </p:sp>
      <p:pic>
        <p:nvPicPr>
          <p:cNvPr id="5" name="Picture 5"/>
          <p:cNvPicPr>
            <a:picLocks noChangeAspect="1"/>
          </p:cNvPicPr>
          <p:nvPr/>
        </p:nvPicPr>
        <p:blipFill>
          <a:blip r:embed="rId2"/>
          <a:srcRect l="21875" r="21875"/>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个人对某种职业或行业的兴趣和热爱程度，将直接影响其职业选择和职业发展。</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兴趣爱好</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个人所具备的专业知识和技能，是职业生涯发展的核心竞争力。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专业技能</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个人因素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组织文化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组织内部的价值观、信仰、行为准则等，对个人职业发展产生深远影响。</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组织结构</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组织的层级结构、部门设置、岗位职责等，决定了个人在组织内的职业发展空间和路径。</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组织变革</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组织在应对市场变化、技术进步等外部挑战时进行的调整和变革，将影响个人的职业稳定性和发展前景。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组织因素</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社会环境因素</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经济形势</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宏观经济形势和行业发展趋势，对个人职业选择和职业发展产生重要影响。</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社会文化</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社会主流文化观念和价值取向，对个人职业观念和行为产生引导作用。</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科技发展</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科技进步和创新对个人职业技能和素质提出新的要求，同时也为职业发展提供了新的机遇和挑战。</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政策法规</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国家和地方政府制定的相关政策法规，如就业政策、教育政策、社会保障制度等，对个人职业生涯发展具有保障和引导作用。</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04</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职业生涯规划原则与方法</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https://d.book118.com/355230300111011120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129</Paragraphs>
  <Slides>18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18</vt:i4>
      </vt:variant>
    </vt:vector>
  </HeadingPairs>
  <TitlesOfParts>
    <vt:vector baseType="lpstr" size="23">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2024-09-22T18:58:12.623</cp:lastPrinted>
  <dcterms:created xsi:type="dcterms:W3CDTF">2024-09-22T10:58:12Z</dcterms:created>
  <dcterms:modified xsi:type="dcterms:W3CDTF">2024-09-22T10:58:14Z</dcterms:modified>
</cp:coreProperties>
</file>