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B4530-79E3-490A-935C-BE5F54DAD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89837-D7BA-4A82-91B1-8C5323CF0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ACF40-E14E-4ABF-AB99-0F4B8D6CA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CB48D-A438-4929-A71D-98918784F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02260-59BA-46F8-B7BA-9BA1244A0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87E4D-D5DF-453A-974D-EA5E9EFEB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A7639E-5A6F-4C2B-A9F5-BBC9A8D27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BACF3-7F0F-4360-B85B-18FE14A6F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05C23-8074-4DE6-8F57-E343853B8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4A983-E008-42CF-9C81-F9545E70B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0A388-6373-4BDE-BD9D-6865C62E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32104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胸护理查房PPT\n## 1.气胸的基本概念与病因\n### 1.1气胸的定义与分类\n### 1.2气胸的病因及发病机制\n### 1.3气胸的临床表现与诊断\n## 2.气胸的护理评估与措施\n### 2.1气胸患者的护理评估\n### 2.2气胸患者的护理措施\n### 2.3气胸患者的健康教育\n## 3.气胸的并发症与预防\n### 3.1气胸的常见并发症\n### 3.2气胸并发症的预防与护理\n### 3.3气胸患者的康复指导\n## 4.气胸的护理案例分析\n### 4.1典型气胸病例介绍\n### 4.2气胸病例的护理过程与分析\n### 4.3气胸病例的护理经验与教训\n## 5.气胸护理的发展趋势与展望\n### 5.1气胸护理的研究进展\n### 5.2气胸护理的实践创新\n### 5.3气胸护理的未来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气胸护理查房PPT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气胸的基本概念与病因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气胸的定义</a:t>
                </a:r>
                <a:endParaRPr/>
              </a:p>
            </p:txBody>
          </p:sp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气体进入胸膜腔内，导致胸膜腔内压力升高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肺组织受压，影响呼吸功能</a:t>
                </a:r>
                <a:endParaRPr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气胸的分类</a:t>
                </a:r>
                <a:endParaRPr/>
              </a:p>
            </p:txBody>
          </p:sp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自发性气胸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创伤性气胸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人工气胸</a:t>
                </a:r>
                <a:endParaRPr/>
              </a:p>
            </p:txBody>
          </p:sp>
          <p:sp>
            <p:nvSpPr>
              <p:cNvPr id="1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自发性气胸的病因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肺泡破裂：肺泡内气体泄漏至胸膜腔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肺大疱破裂：肺大疱破裂导致气体泄漏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创伤性气胸的病因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外伤：如刺伤、挫伤等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手术：如胸腔手术、肺手术等</a:t>
                </a:r>
                <a:endParaRPr/>
              </a:p>
            </p:txBody>
          </p:sp>
        </p:grpSp>
        <p:grpSp>
          <p:nvGrpSpPr>
            <p:cNvPr id="1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人工气胸的病因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医疗操作：如胸腔穿刺、胸腔镜检查等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器械故障：如呼吸机故障、气管插管等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气胸的临床表现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刺激性咳嗽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音色改变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气胸的诊断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胸部X光检查：发现胸腔积气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CT检查：评估肺组织受压情况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胸部超声检查：协助诊断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血气分析：评估呼吸功能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气胸的护理评估与措施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endParaRPr/>
              </a:p>
            </p:txBody>
          </p:sp>
          <p:sp>
            <p:nvSpPr>
              <p:cNvPr id="21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生命体征评估</a:t>
                </a:r>
                <a:endParaRPr/>
              </a:p>
            </p:txBody>
          </p:sp>
        </p:grpSp>
        <p:grpSp>
          <p:nvGrpSpPr>
            <p:cNvPr id="21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胸腔积气程度评估</a:t>
                </a:r>
                <a:endParaRPr/>
              </a:p>
            </p:txBody>
          </p:sp>
          <p:sp>
            <p:nvSpPr>
              <p:cNvPr id="21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</a:t>
                </a:r>
                <a:endParaRPr/>
              </a:p>
            </p:txBody>
          </p:sp>
        </p:grpSp>
        <p:grpSp>
          <p:nvGrpSpPr>
            <p:cNvPr id="21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呼吸困难程度评估</a:t>
                </a:r>
                <a:endParaRPr/>
              </a:p>
            </p:txBody>
          </p:sp>
          <p:sp>
            <p:nvSpPr>
              <p:cNvPr id="21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客观指标：血氧饱和度、呼吸频率等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气胸患者的护理评估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卧床休息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患侧卧位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减轻肺组织受压</a:t>
                </a:r>
                <a:endParaRPr/>
              </a:p>
            </p:txBody>
          </p:sp>
          <p:pic>
            <p:nvPicPr>
              <p:cNvPr id="22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吸氧治疗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提高血氧饱和度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缓解呼吸困难</a:t>
                </a:r>
                <a:endParaRPr/>
              </a:p>
            </p:txBody>
          </p:sp>
          <p:pic>
            <p:nvPicPr>
              <p:cNvPr id="23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胸腔穿刺排气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减轻胸腔压力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缓解呼吸困难</a:t>
                </a:r>
                <a:endParaRPr/>
              </a:p>
            </p:txBody>
          </p:sp>
          <p:pic>
            <p:nvPicPr>
              <p:cNvPr id="23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药物治疗：止痛药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非药物治疗：心理护理、物理治疗等</a:t>
                </a:r>
                <a:endParaRPr/>
              </a:p>
            </p:txBody>
          </p:sp>
          <p:pic>
            <p:nvPicPr>
              <p:cNvPr id="24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气胸患者的护理措施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疾病知识教育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</a:t>
                </a:r>
                <a:endParaRPr/>
              </a:p>
            </p:txBody>
          </p:sp>
          <p:sp>
            <p:nvSpPr>
              <p:cNvPr id="25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</a:t>
                </a:r>
                <a:endParaRPr/>
              </a:p>
            </p:txBody>
          </p:sp>
          <p:sp>
            <p:nvSpPr>
              <p:cNvPr id="25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随访指导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及时发现并发症</a:t>
                </a:r>
                <a:endParaRPr/>
              </a:p>
            </p:txBody>
          </p:sp>
          <p:sp>
            <p:nvSpPr>
              <p:cNvPr id="25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气胸患者的健康教育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气胸的并发症与预防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https://d.book118.com/355232104143011110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气胸护理查房PPT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2024-09-15T17:55:04.098</cp:lastPrinted>
  <dcterms:created xsi:type="dcterms:W3CDTF">2024-09-15T09:55:04Z</dcterms:created>
  <dcterms:modified xsi:type="dcterms:W3CDTF">2024-09-15T09:55:06Z</dcterms:modified>
</cp:coreProperties>
</file>