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BADA5-CE20-4D9A-907B-EA1DDE11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52711-A95B-4BCA-9287-235969A1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C986-0513-4587-8D20-250B1342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69501-CB26-4F2A-9006-13E8055C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8E3D9-63BC-48AF-9379-8B4F206C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1BE50-AB5C-43B2-9D67-D2481665E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6080DA-0802-4BC5-9C8E-D9B49B2F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59575-6359-4587-9B1C-A5CCCD4B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6F918-16D4-4188-9133-D585DD6A0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61290-01EE-4AAF-91AB-A446E890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0DD76-4B0B-4C1D-94F4-A0169C2D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332040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新学期班主任培训会主题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班主任的角色与职责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班级管理技巧与策略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学生心理健康与教育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班主任的自我成长与提升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班主任的角色与职责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班主任的角色定位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学生成长的引导者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班主任作为学生在校的主要负责人，需要引导学生树立正确的价值观、人生观和世界观，促进学生健康成长。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家校沟通的桥梁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班主任需要与家长保持密切联系，及时沟通学生在校表现和成长情况，共同关注学生的发展。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教育教学的组织者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班主任负责组织班级教学活动，协调任课教师关系，确保教学质量和学生学习效果。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85" r="183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根据学校工作计划和学生实际情况，制定班级工作计划，组织开展各项班级活动。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制定班级工作计划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负责学生日常管理，包括考勤、纪律、安全等方面的管理，关注学生身心健康和成长需求。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定期与家长进行沟通交流，反馈学生情况，解答家长疑问，寻求家长的支持与配合。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营造良好的班级文化氛围，引导学生形成良好的学习习惯和行为习惯，促进班级整体发展。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班主任的职责和工作内容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班主任作为学生的楷模和榜样，需要以身作则，树立良好的师德师风，为学生树立正确的行为规范。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班主任需要协调班级内部和任课教师之间的关系，解决学生之间的矛盾和问题，营造和谐的学习氛围。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班主任需要关注学生的个性差异和特长发展，为学生提供个性化的指导和帮助，促进学生全面发展。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班主任在班级管理中的作用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班级管理技巧与策略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对待所有学生一视同仁，不偏袒、不歧视，确保每个学生得到平等的关注和机会。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30" r="763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尊重学生的个性、情感和需求，理解学生的差异和困难，以建立良好的师生关系。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激发学生的内在动力，鼓励他们积极参与班级活动，同时给予他们正确的引导和帮助。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善于倾听学生的意见和需求，同时能够清晰、准确地表达自己的观点和要求。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注意自己的肢体语言、面部表情和语气，以增强沟通效果，让学生感受到真诚与关注。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选择合适的时机与学生进行沟通，避免在情绪激动或时间不适当的情况下进行交流。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掌握沟通时机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奖励与鼓励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设立奖励制度，鼓励学生积极参与班级活动和取得好成绩，同时给予他们鼓励和支持。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表扬具体行为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对学生的良好表现和进步给予具体、有针对性的表扬，让学生明确知道自己的优点和努力方向。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树立优秀学生为榜样，让学生有学习的目标和动力，激发他们的进取心。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激励与表扬学生的方法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深入了解学生问题的背景和原因，以便采取有针对性的措施。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了解问题情况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寻求专业支持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与学生进行耐心、细致的沟通，帮助他们理清问题所在，并提供适当的建议和帮助。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与家长保持密切联系，共同关注学生的成长和发展，共同解决学生面临的问题。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在必要时寻求学校心理辅导、社工等专业人士的帮助，为学生提供更全面、专业的支持和服务。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处理学生问题的策略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学生心理健康与教育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https://d.book118.com/355233204000011110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2024-09-15T00:52:26.791</cp:lastPrinted>
  <dcterms:created xsi:type="dcterms:W3CDTF">2024-09-14T16:52:26Z</dcterms:created>
  <dcterms:modified xsi:type="dcterms:W3CDTF">2024-09-14T16:52:28Z</dcterms:modified>
</cp:coreProperties>
</file>