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15D50-0339-474F-A29F-7730063CE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28E3D-2901-4FB9-AC1C-9D6AA88F7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53B82-5BBB-4F82-BE3E-071DDE76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B0ACD-D774-4A4A-8DC7-7B0E603CA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50A01-036D-4BAB-92FA-5C56AD0AB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4C596-0C7D-471B-9411-25BD23073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76816E-6852-455F-AC0F-49C8CB87A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DB389-A58F-4A58-9158-2DB813DE6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37162-4659-4261-9E88-9D03701EC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B2B6E-7468-4F24-9B07-A3E12BF8F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5AAB1-2B5E-4873-B056-347C533E5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34033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离婚协议书中的房租和物业管理费规定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房租规定详解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物业管理费规定剖析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争议解决机制探讨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协议书变更、解除与终止条件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法律责任与风险提示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其性质属于民事合同，具有法律约束力，双方必须遵守协议内容。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离婚协议书是夫妻双方自愿离婚并对财产分割、子女抚养等问题达成协议时，所签署的一种法律文件。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法律效力及适用范围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离婚协议书经双方签字并在婚姻登记机关备案后，即具有法律效力。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适用范围包括夫妻双方在婚姻关系存续期间的共同财产分割、债务承担、子女抚养等问题。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离婚协议书中明确了双方在离婚后各自的权利和义务。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双方应按照协议内容履行各自的义务，如按时支付抚养费、分割共同财产等。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同时，双方也享有协议中规定的权利，如探视权、财产分割权等。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离婚协议书中的房租和物业管理费规定，通常会作为财产分割的一部分进行约定。具体规定可能会因双方协商的结果而有所不同，但一般应包括以下内容：明确房租和物业管理费的支付方式、支付时间、支付标准等；约定由哪一方承担房租和物业管理费；以及如何处理逾期支付或未支付的情况等。这些规定有助于确保双方在离婚后能够明确各自的经济责任，避免因经济纠纷而引发不必要的矛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双方权利义务关系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房租规定详解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根据房屋面积和地段确定基本租金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一般来说，房屋租金会根据房屋的面积、地段、装修等因素来确定。在离婚协议书中，双方应该明确约定基本租金的计算方式，以确保公平合理。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考虑市场租金调整因素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随着时间的推移，市场租金可能会发生变化。因此，在离婚协议书中，双方可以约定根据市场租金调整因素来调整房屋租金，以保持与市场同步。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特定情况下的租金减免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在某些特定情况下，如房屋损坏需要维修、政策调整等，双方可以协商减免部分租金。但需要在离婚协议书中明确约定这些情况下的减免方式和标准。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房屋租金计算方式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0" b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在离婚协议书中，双方应该明确约定每个租金支付周期的具体时间节点，如每月的第一天或最后一天等，以确保双方能够按时履行支付义务。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租金支付周期可以根据双方的实际情况进行约定，如按月支付、按季度支付等。但需要在离婚协议书中明确约定支付周期的长度和起止时间。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租金支付时间及周期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确定租金支付周期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明确租金支付时间节点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在离婚协议书中，双方可以约定逾期未付款的违约金计算方式和标准。一般来说，违约金会根据逾期天数和未付款金额来计算。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约定逾期未付款的违约金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除了约定违约金外，双方还需要明确约定逾期未付款的处理方式。例如，可以采取法律途径追讨欠款、解除租赁合同等措施来维护自己的权益。但需要在离婚协议书中明确约定这些措施的具体内容和实施条件。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明确逾期未付款的处理方式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逾期未付款违约责任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物业管理费规定剖析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17" r="317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26" r="318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包括但不限于公共区域清洁、绿化养护、安全秩序维护、设施设备维修等。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应明确各项服务的具体标准，如清洁频率、绿化养护要求、安全秩序维护措施等，以确保服务质量。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物业管理服务内容及标准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分摊原则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按照业主专有部分面积所占比例确定，或者由业主与物业服务企业约定其他分摊方式。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应明确物业费用的计算方式，如按月、按季度或按年计算，以及费用调整的条件和程序。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物业费用分摊原则与计算方法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https://d.book118.com/355234033141011112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2024-09-18T21:13:33.862</cp:lastPrinted>
  <dcterms:created xsi:type="dcterms:W3CDTF">2024-09-18T13:13:33Z</dcterms:created>
  <dcterms:modified xsi:type="dcterms:W3CDTF">2024-09-18T13:13:35Z</dcterms:modified>
</cp:coreProperties>
</file>