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78457-741F-4127-A80E-4348BA2F8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A59D1-19CE-4503-BA95-238853F1F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A39EB-8E6A-4EFA-B422-DF2DC27B5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C5C86-FDF5-478B-BF47-746690259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5F522B-78C7-447F-A742-65E54F820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1D4563-EE2F-415C-B3E4-BD3BEC887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CCE899-C6C7-4055-8671-0798F2543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09869-42C7-402E-BA15-F3F5F7A49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A1E07-2DF2-4B29-A531-380664B65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D1AF7-7682-4332-815C-B07C34FE4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0BB9C-4A78-4C5A-803A-E8752DE96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24101331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创新创业关于教育的计划书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创新创业教育理念与目标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教育改革方案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创新创业实践平台构建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995" b="169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457" b="144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推动教育改革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当前教育体制存在诸多弊端，需要通过创新创业的方式推动教育改革的深入进行。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培养创新人才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随着社会的快速发展，创新人才成为推动社会进步的重要力量，需要通过创新创业教育培养具备创新意识和能力的人才。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创新创业是推动经济发展的重要动力，通过创新创业教育可以培养更多的创业者和创新者，为经济发展注入新的活力。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通过创新创业教育，可以培养学生的创新意识、创业精神和实践能力，提高学生的综合素质和竞争力。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提高学生的综合素质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创新创业教育可以促进科技成果的转化和应用，提高科技创新对经济社会发展的贡献率。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推动科技成果转化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通过创新创业教育，可以帮助学生了解市场需求和创业机会，提高学生的就业和创业能力，缓解就业压力。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促进就业和创业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创新创业教育是国际化的重要内容之一，通过与国际接轨的创新创业教育，可以提高学生的国际视野和跨文化交流能力。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推动教育国际化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创新创业教育的意义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教育现状分析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优质教育资源集中在少数学校或地区，导致教育机会不公平。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教育资源分配不均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875" r="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应试教育倾向严重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67" r="13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教育内容陈旧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917" r="7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过分强调考试成绩，忽视学生全面素质和创新能力的培养。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部分教材内容更新缓慢，无法跟上时代和科技发展的步伐。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当前教育体制的问题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传统教育注重知识传授，忽视对学生创新意识和创业精神的培养。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542" r="4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00" r="1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9167" r="91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缺乏创新意识培养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学校缺乏专业的创业教育师资和课程，无法满足学生创业需求。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创业教育资源不足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学生缺乏实践机会，无法将所学理论知识应用于实际创业过程中。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实践与理论脱节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创新创业教育的缺失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推动素质教育实施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通过教育改革推动素质教育全面实施，提高学生综合素质和创新能力。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促进教育公平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通过改革教育资源分配方式，缩小教育差距，实现教育公平。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适应经济社会发展需求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教育改革应与社会经济发展紧密结合，培养符合市场需求的人才。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教育改革的必要性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创新创业教育理念与目标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0458" b="104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通过创新创业教育，激发学生的创新意识和创业精神，培养他们的创新思维和创业能力。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培养学生的创新创业精神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创新创业教育注重实践和应用，通过实际项目、案例分析等方式，让学生在实践中学习和掌握创新创业的知识和技能。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强调实践与应用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创新创业教育需要跨学科融合，结合不同学科的知识和方法，为学生提供多元化的学习体验和视角。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跨学科融合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创新创业教育理念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推动经济社会发展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通过创新创业教育，培养具备创新精神和创业能力的人才，为经济社会的可持续发展做出贡献。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培养学生的创新意识和创业能力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通过创新创业教育，使学生具备独立思考、创新思维和创业实践的能力，能够适应未来社会的需求。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促进学生的就业和创业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通过创新创业教育，提高学生的就业竞争力和创业成功率，为社会培养更多的创新创业人才。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创新创业教育目标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将创新创业教育融入专业课程体系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在专业课程设置中，增加创新创业相关的课程和实践环节，让学生在专业学习的过程中接触和掌握创新创业的知识和技能。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0083" r="20083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加强实践教学环节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在专业教育中加强实践教学环节，通过实验室、实习基地等实践教学平台，让学生在实践中学习和掌握创新创业的知识和技能。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开展跨学科合作项目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鼓励不同专业的学生开展跨学科合作项目，促进不同学科之间的交流和合作，培养学生的跨学科思维和团队协作能力。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创新创业教育与专业教育的融合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教育改革方案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打破传统学科界限，推动跨学科课程设计和实施，培养学生综合素质和创新能力。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跨学科课程整合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开设创新创业相关课程，引导学生了解创新创业知识、培养创新思维和创业能力。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引入创新创业课程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增加实践课程比重，鼓励学生参与实践活动，提高实践能力和问题解决能力。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强化实践课程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课程体系改革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推广案例教学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引入典型案例，通过案例分析、讨论等方式，帮助学生理解理论知识、提高分析和解决问题的能力。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采用项目式学习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组织学生参与实际项目，通过项目实践、团队合作等方式，培养学生实践能力和团队协作精神。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引入翻转课堂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利用信息技术手段，推动线上线下相结合的教学方式，提高学生学习自主性和参与度。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教学方法改革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https://d.book118.com/355241013313011101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2024-09-10T10:30:37.224</cp:lastPrinted>
  <dcterms:created xsi:type="dcterms:W3CDTF">2024-09-10T02:30:37Z</dcterms:created>
  <dcterms:modified xsi:type="dcterms:W3CDTF">2024-09-10T02:30:39Z</dcterms:modified>
</cp:coreProperties>
</file>