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CC96EE-5EAE-4DE9-BD24-A608B18A13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C729C4-FBBF-4064-8F23-E5C62C70DF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3511CE-D7E2-4964-ADB6-DA32A2F544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880445-041A-4C0A-AEFC-AA7D3B89CE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066A50-D733-4336-8C88-628798F050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F20DC92-4084-4AB8-B301-61E054DDA9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FE1C145-F5BD-41F4-8E46-2E873C63AE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347162-DB80-418E-9F82-A3B27DD0A4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105A90-10F6-4471-B194-2200BDBEEE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3CBB36-BCA3-44EF-ABD6-758D49DC0B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C16248-62F4-4F2D-83C0-CC8EC62F65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5241021133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跌倒坠床预防及处理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跌倒坠床的危害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跌倒坠床的原因分析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跌倒坠床的预防措施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跌倒坠床的处理流程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750" r="1375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跌倒坠床是老年人常见意外事件，发生率高，后果严重。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3292" r="13292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老年人身体机能下降，平衡能力差，容易发生跌倒坠床。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跌倒坠床可能导致骨折、脑震荡等严重伤害，甚至危及生命。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主题目的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提高老年人及其照护者对跌倒坠床的重视程度。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介绍跌倒坠床的预防措施和应对方法。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降低老年人跌倒坠床的发生率，减轻其危害程度。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跌倒坠床的危害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550" r="2755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859" r="2885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跌倒坠床可能导致骨折、头部受伤、内脏损伤等严重身体伤害。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身体伤害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跌倒坠床事件可能导致患者产生恐惧、不安、焦虑等心理问题，影响生活质量。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心理影响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对患者的危害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患者因跌倒坠床事件提出医疗纠纷，影响医疗机构声誉。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需要承担患者治疗、赔偿等费用，造成经济负担。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对医疗机构的危害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经济损失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医疗纠纷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职业风险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医疗人员处理跌倒坠床事件时可能面临职业风险，如被患者或家属投诉、索赔等。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工作压力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频繁发生的跌倒坠床事件可能给医疗人员带来工作压力，影响工作效率和身心健康。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对医疗人员的危害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跌倒坠床的原因分析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老年人或身体虚弱的患者，由于平衡能力下降，容易在行走或变换体位时发生跌倒。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平衡能力差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视力、听力障碍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药物副作用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视力、听力不佳的患者在行走或寻找物品时容易发生碰撞或跌倒。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某些药物可能导致患者头晕、乏力、反应迟钝等副作用，增加跌倒的风险。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患者自身原因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医院地面未及时清洁，导致地面湿滑，容易引发患者跌倒。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地面湿滑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病床的高度、护栏等设计不合理，可能导致患者从床上跌落。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病床设计不合理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病房或走廊的照明不足，影响患者的视觉感知，增加跌倒的风险。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照明不足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医疗设施不足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未及时评估患者情况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医护人员未及时评估患者的身体状况和跌倒风险，未能采取相应的预防措施。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未提供必要的协助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医护人员未能及时为需要帮助的患者提供必要的协助，导致患者跌倒。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未及时提醒患者注意安全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医护人员在患者入院时未及时告知患者及其家属注意安全，导致患者跌倒。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医疗人员失误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https://d.book118.com/355241021133011042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2024-09-03T14:29:47.415</cp:lastPrinted>
  <dcterms:created xsi:type="dcterms:W3CDTF">2024-09-03T06:29:47Z</dcterms:created>
  <dcterms:modified xsi:type="dcterms:W3CDTF">2024-09-03T06:29:49Z</dcterms:modified>
</cp:coreProperties>
</file>