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8B80A-BB71-401D-A8C3-45BEB726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696B1-027E-4329-B2DA-F50107588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31970-EFFB-4026-8C59-F089BD5BC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6A950-835F-4B70-B704-4581FAB9A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E8086-4977-449E-8965-3D7EA49D2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F9328-E850-4BBD-A616-205973C7A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5AAF9-C7FB-4497-9107-05910A088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1C866-B49E-4E7A-AD71-CDE536FF8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A0183-991A-4C4C-9F3D-11FFDF0C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36345-C06D-4542-B49F-3A1699B3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1C5D2-6B7C-47E0-BD54-D2A0C78C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42132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农业信息化促进农业科技人才培养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农业信息化在科技人才培养中作用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基于农业信息化创新科技人才培养模式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农业信息化是指利用现代信息技术手段，对农业生产、经营、管理、服务等领域进行全方位、多角度、高效能的信息化改造，实现农业资源的优化配置和农业生产力的跨越式发展。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随着互联网、大数据、人工智能等技术的不断发展，农业信息化将呈现以下趋势：智能化、精准化、数字化、网络化、服务化。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通过信息化手段，可以实现农业生产过程的自动化、智能化，提高生产效率和产量。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优化农业资源配置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促进农业科技创新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提升农产品市场竞争力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农业信息化可以实现农业资源的优化配置，减少资源浪费，提高资源利用效率。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农业信息化可以促进农业科技的创新和发展，推动农业现代化进程。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通过信息化手段，可以提升农产品的品质和安全水平，增强农产品的市场竞争力。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农业信息化重要性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农业信息化发展迅速，政府和企业纷纷加大投入力度，推动农业信息化的发展。目前，我国已经建立了较为完善的农业信息化体系，包括农业信息化基础设施、农业信息化应用系统和农业信息化服务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发达国家在农业信息化方面起步较早，发展较为成熟。他们注重农业信息技术的研发和应用，建立了完善的农业信息化服务体系，实现了农业生产的高度自动化和智能化。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当前农业科技人才培养状况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培养规模不断扩大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随着国家对农业的重视和投入增加，农业科技人才培养规模逐渐扩大，涉及领域也更加广泛。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培养质量稳步提升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高校和科研机构在农业科技人才培养方面积累了丰富经验，培养质量得到稳步提升。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多元化培养途径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除了传统的学历教育，还涌现出许多非学历教育、在线教育等多元化培养途径，为农业科技人才培养提供了更多选择。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尽管农业科技人才培养规模扩大，但与实际需求相比仍存在供需失衡现象，部分领域人才紧缺。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人才供需失衡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542" r="3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培养模式单一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当前农业科技人才培养模式相对单一，缺乏针对不同领域和层次人才的个性化培养方案。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农业科技人才培养中实践环节相对薄弱，导致人才在实际工作中难以快速适应和发挥作用。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某农业大学通过与企业合作，建立实践教学基地，让学生在实践中学习和掌握农业科技知识，提高了人才的实践能力和综合素质。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某科研机构通过设立农业科技人才创新实验室，鼓励人才进行自主创新和研究，培养了一批高水平的农业科技人才。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某在线教育平台推出农业科技在线课程，打破了地域和时间限制，为更多人提供了学习农业科技知识的机会。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案例分析：成功培养模式探讨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农业信息化在科技人才培养中作用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农业信息化平台集成了大量的农业教育资源，包括在线课程、学术论文、实验数据等，为农业科技人才提供了便捷的学习途径。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借助网络技术，农业专家可以远程为学员提供实时的指导和咨询，打破了地域限制，使得更多人能够接触到优质的农业教育资源。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农业信息化平台支持交互式学习，学员可以通过在线讨论、小组合作等方式，提高学习效果和团队协作能力。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提供丰富教育资源和学习平台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农业信息化可以促进高校、科研机构和农业企业之间的合作，共同开展科研项目，为农业科技人才提供实践机会。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农业信息化平台可以收集和分析大量的农业数据，为农业科技人才提供数据支持和实践案例，帮助他们更好地理解和应用农业科技知识。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农业大数据应用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农业信息化推动了智能化农业装备的发展和应用，农业科技人才可以通过操作和使用这些先进装备，提升实践能力和技能水平。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智能化农业装备使用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促进产学研结合，提升实践能力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https://d.book118.com/355242132230011102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2024-09-11T15:09:39.956</cp:lastPrinted>
  <dcterms:created xsi:type="dcterms:W3CDTF">2024-09-11T07:09:39Z</dcterms:created>
  <dcterms:modified xsi:type="dcterms:W3CDTF">2024-09-11T07:09:42Z</dcterms:modified>
</cp:coreProperties>
</file>