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461F85-1F97-4A67-A4B2-75CA314C9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74D7D-9036-4F2F-A31D-A0565B43D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5A7677-B278-49C7-9D2D-7B1E0979E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81D946-639E-47E8-9F79-CFB0E9014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F5A7D4-98C6-4547-A5F1-42D752268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7B2743-BBCB-480C-8BC8-F22D537AB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1236F1-9471-4E18-8339-630453E0B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AE878A-9E9D-4FC3-BDC1-A6CFD32A7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0AD57-C50F-473A-8CA2-59EAFD99C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F94C2D-5B60-4DAD-A43D-1DB57F6FF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E3AE92-F6BA-4469-96F8-B7F37D77B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524220330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车间技术风险控制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车间技术风险概述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车间技术风险识别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车间技术风险评估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车间技术风险控制措施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车间技术风险应急预案制定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车间技术风险概述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" r="9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车间技术风险是指在车间生产过程中，由于技术因素导致的事故、故障或损失的可能性。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根据风险来源和性质，车间技术风险可分为设备风险、工艺风险、操作风险、环境风险等。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车间技术风险涉及多个方面，如设备、工艺、操作等，呈现多样性特点。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车间生产过程中，各种风险因素相互作用，使得风险具有复杂性。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复杂性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随着生产过程的进行，车间技术风险会不断发生变化，具有动态性。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车间技术风险特点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625" r="2462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预防事故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通过识别和评估车间技术风险，可以及时发现潜在的危险源，采取措施予以消除或降低风险，从而预防事故的发生。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有效控制车间技术风险可以减少设备故障、生产停顿等问题，保证生产的连续性和稳定性，提高生产效率。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保障员工安全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确保员工在安全的工作环境中进行生产活动，是保障员工权益和企业可持续发展的重要环节。通过车间技术风险控制可以降低员工在工作中受伤或患病的风险。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车间技术风险识别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维护不足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缺乏对设备的定期检查和保养，导致潜在故障无法及时发现和处理。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操作不当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操作人员不熟悉设备操作规程，误操作可能导致设备损坏或故障。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设备老化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长时间运转导致设备磨损，性能下降，可能引发故障。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667" r="13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培训不足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操作人员缺乏必要的技能和知识，可能导致操作失误。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规程执行不力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操作人员未严格遵守操作规程，凭经验或习惯进行操作，容易引发事故。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监控不足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缺乏对操作过程的实时监控和纠偏措施，难以及时发现和纠正操作失误。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操作失误风险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工艺设计缺陷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工艺流程设计不合理，可能导致产品质量不稳定或生产效率低下。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工艺参数失控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工艺参数如温度、压力、时间等控制不当，直接影响产品质量和产量。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工艺变更管理不善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对工艺变更缺乏有效管理和评估，可能导致新的风险产生。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存储条件不良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原材料存储环境不符合要求，可能导致原材料变质或性能下降。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供应商管理不足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对供应商缺乏有效的评估和监控，可能导致原材料质量不稳定。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进货检验不严格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原材料进货检验流程不完善或执行不力，可能导致不合格品流入生产环节。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原材料质量风险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车间技术风险评估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危险程度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根据事故发生的可能性和后果的严重程度，将风险划分为高、中、低三个等级。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影响范围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考虑事故对人员、设备、环境等方面的影响范围，以确定风险等级。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评估现有控制措施的有效性，针对不同风险等级采取相应的控制措施。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风险等级划分标准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定量评估法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运用数学模型、统计分析等方法，对车间技术风险进行量化评估。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综合评估法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结合定性和定量评估方法，对车间技术风险进行全面、系统的评估。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定性评估法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通过专家经验、历史数据等信息，对车间技术风险进行定性描述和评估。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风险评估方法介绍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https://d.book118.com/355242203300011044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2024-09-07T07:11:52.990</cp:lastPrinted>
  <dcterms:created xsi:type="dcterms:W3CDTF">2024-09-06T23:11:53Z</dcterms:created>
  <dcterms:modified xsi:type="dcterms:W3CDTF">2024-09-06T23:11:54Z</dcterms:modified>
</cp:coreProperties>
</file>