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403B7-49AD-4F7E-8322-8014DDCAC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970F61-A865-4760-83E7-9DFDD3495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EFFA0B-059B-4C3C-8ED3-46E2EF7FF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094F9A-CC92-4634-896A-6ABCE4CD2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976064-020B-483A-BBF0-1E9658AB3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F4920D-476B-4385-A9A4-64B9A2BD9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020224-F766-4656-9CCE-32EEB041F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67A5F9-5866-43E9-B801-F2E173CE64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9D5C42-DBE2-4108-A426-5FD30AE27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5310FE-1F51-4608-B175-B12310E84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1325D1-17B9-4679-ADF7-578A50480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524331201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清洁能源行业的能源市场分析培训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清洁能源类型分析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能源政策与法规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清洁能源技术分析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清洁能源产业链分析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清洁能源市场投资策略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清洁能源市场前景展望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清洁能源市场概述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全球清洁能源市场规模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根据国际能源署（IEA）的数据，全球清洁能源市场规模正在迅速扩大，预计未来几年将持续增长。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增长率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近年来，清洁能源市场的增长率一直高于传统能源市场，这主要得益于技术进步、政策支持以及环保意识的提高。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地区差异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虽然全球清洁能源市场都在增长，但不同地区的发展速度和规模存在差异。例如，亚洲和北美地区的清洁能源市场增长尤为迅速。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大型能源公司，如BP、Shell等，正在积极转型，增加对清洁能源的投资和开发。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能源公司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许多初创公司和科技公司，如Tesla、SolarCity等，通过技术创新推动清洁能源市场的发展。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技术创新公司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各国政府通过制定政策、提供补贴等方式支持清洁能源的发展，如中国的“十四五”规划和美国的《清洁电力计划》。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政府机构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分布式能源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分布式能源系统，如屋顶太阳能和家庭储能系统，正在改变能源生产和消费模式，为清洁能源市场带来新的机遇。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电动化交通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随着电动汽车的普及和充电基础设施的完善，电动化交通将成为清洁能源市场的重要趋势。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智能化和数字化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人工智能、大数据等技术在清洁能源领域的应用将提高能源效率和可持续性，创造新的商业机会。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2500" b="125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市场趋势与机遇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清洁能源类型分析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太阳能光伏技术不断进步，光电转换效率提高，同时太阳能热利用技术也在不断发展。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政策支持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许多国家政府出台政策鼓励太阳能发展，如提供税收优惠、补贴和贷款支持等。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全球太阳能市场规模不断扩大，特别是在亚洲、欧洲和北美地区，太阳能装机容量和发电量持续增长。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太阳能市场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全球风能市场发展迅速，风能装机容量和发电量逐年攀升，特别是在欧洲、亚洲和北美地区。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风力发电机组的单机容量不断增大，风能利用效率提高，同时海上风电技术也在不断发展。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许多国家政府将风能列为优先发展的清洁能源之一，提供政策支持和资金扶持。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风能市场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全球水力发电市场规模庞大，水力发电装机容量和发电量在全球能源结构中占据重要地位。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水力发电技术成熟，大型水电站建设和运营管理经验丰富，同时小型水电站和分布式水力发电技术也在不断发展。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许多国家政府将水力发电列为清洁能源发展的重要领域之一，提供政策支持和资金扶持。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水力发电市场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海洋能市场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海洋能包括潮汐能、波浪能、海流能等，是一种具有巨大潜力的清洁能源，目前处于技术研发和示范阶段。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生物质能市场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利用生物质资源生产能源，具有可再生、低碳排放等优点，生物质能发电、生物质燃料等领域发展迅速。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地热能市场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地热能是一种可再生的清洁能源，利用地热资源进行发电和供暖等领域具有广阔的市场前景。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其他清洁能源市场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能源政策与法规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国家制定能源政策的首要目标是保障能源安全，通过多元化能源供应、提高能源自给率等措施降低对外部能源的依赖。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能源安全战略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政策鼓励清洁能源的开发和利用，推动可再生能源、核能等清洁能源技术的发展，减少对化石能源的依赖。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国家实施节能减排政策，通过提高能源利用效率、推广节能技术和产品等方式，降低能源消耗和减少污染物排放。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节能减排政策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国家能源政策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清洁能源税收优惠政策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政府对清洁能源项目给予税收减免、优惠贷款等财政支持，鼓励清洁能源的投资和发展。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环保法规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政府制定严格的环保法规，对高污染、高能耗产业实施限制和惩罚措施，推动清洁能源的替代和发展。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可再生能源法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法规要求电力公司必须按照一定比例使用可再生能源，同时给予可再生能源发电项目优惠政策和补贴。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清洁能源法规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政策设定清洁能源市场的准入门槛，规范市场秩序，防止不具备资质的企业进入市场，保障市场的公平竞争。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市场准入门槛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政府通过制定清洁能源价格政策、实施补贴等方式，保障清洁能源项目的投资回报，吸引社会资本进入清洁能源市场。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投资回报机制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政策鼓励清洁能源技术的研发和创新，推动技术进步和产业升级，提高清洁能源的市场竞争力。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政策对市场的影响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清洁能源技术分析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https://d.book118.com/355243312012011110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2024-09-15T03:59:52.091</cp:lastPrinted>
  <dcterms:created xsi:type="dcterms:W3CDTF">2024-09-14T19:59:52Z</dcterms:created>
  <dcterms:modified xsi:type="dcterms:W3CDTF">2024-09-14T19:59:54Z</dcterms:modified>
</cp:coreProperties>
</file>