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6E243-35C1-44BB-AA3C-0E3D3CAB3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57ADF-F83B-42D8-8948-86D872DCB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0E8E6-128A-4C77-A121-5D28F181A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3E0A6-808E-410F-9D30-F082C101F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85A93-19C8-4F81-AA63-D6AF3B444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9C053-EDEE-4B44-8B39-D754308D5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61247E-AAC8-4557-B4C4-1CB446C85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65906-26B0-4F26-8FF6-1B33EF633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7E149-80CA-445C-B40F-4E3975315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EE09C-CB2A-4BCD-8817-E62F0B309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E356F-4293-4E0A-8431-B94EA8D9C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442312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SPSS-23.0统计分析—在心理学与教育学中的应用-9-回归分析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SPSS-23.0中回归分析操作指南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心理学领域应用实例分析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教育学领域应用实例分析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结果可视化与报告撰写技巧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回归分析基本概念与原理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回归分析是一种统计学上分析数据的方法，目的在于了解两个或多个变量间是否相关、相关方向与强度，并建立数学模型以便进行预测和控制。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在心理学与教育学中，回归分析可用于探究自变量（如教学方法、学生特征等）与因变量（如学习成绩、心理健康状况等）之间的关系，为教育实践和心理咨询提供科学依据。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描述因变量与一个或多个自变量之间的线性关系，即因变量的变化可以表示为自变量的线性组合。在心理学与教育学中，线性回归模型常用于探究多个因素对某一结果变量的影响。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线性回归模型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因变量与自变量之间的关系不是线性的，而是呈现出曲线或其他复杂形态时，需要采用非线性回归模型进行拟合。这类模型在心理学与教育学中的应用相对较少，但在某些特定情境下（如探究学习曲线、心理发展轨迹等）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非线性回归模型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线性回归模型与非线性回归模型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最小二乘法是一种数学优化技术，通过最小化预测值与实际观测值之间的残差平方和来估计模型参数。在回归分析中，最小二乘法常用于求解线性回归模型的参数估计值。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在心理学与教育学中，最小二乘法可用于评估教学方法、课程设计等因素对学生学习成绩的影响，以及探究不同心理特质与心理健康状况之间的关系。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最小二乘法原理及应用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拟合优度评价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用于评估回归模型对数据的拟合程度，常用指标包括决定系数（R²）、调整后的决定系数（Adjusted R²）等。这些指标可以帮助我们判断模型是否能够很好地解释因变量的变异。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归分析中，假设检验用于检验自变量与因变量之间是否存在显著关系，以及这种关系的方向和强度。常用的假设检验方法包括t检验、F检验等。通过假设检验，我们可以判断回归模型的统计显著性，为心理学与教育学研究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拟合优度评价与假设检验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SPSS-23.0中回归分析操作指南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支持多种格式数据导入，如Excel、CSV、TXT等。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包括数据清洗、缺失值处理、异常值处理等。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定义自变量、因变量以及控制变量等。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变量设置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数据导入与预处理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用于分析一个或多个自变量与一个因变量之间的线性关系。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线性回归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适用于因变量为二分类或多分类的情况，探究自变量与因变量之间的概率关系。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逻辑回归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当自变量与因变量之间存在非线性关系时，可采用多项式回归进行分析。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多项式回归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通过逐步引入或剔除自变量，寻找最优的回归模型。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逐步回归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选择合适回归分析方法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参数设置与结果解读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参数设置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包括回归方法选择、自变量筛选标准、模型评估指标等。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结果解读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关注回归系数、显著性水平、模型拟合度等指标，评估自变量对因变量的影响程度及模型质量。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结果讨论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案例演示：心理学实验数据回归分析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介绍心理学实验的目的、设计、数据收集等情况。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选择合适的回归分析方法，进行参数设置和结果解读，探究自变量与因变量之间的关系。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展示如何在SPSS-23.0中进行数据导入、预处理和变量设置等操作。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结合心理学理论对回归分析结果进行讨论，提出可能的解释和建议。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心理学领域应用实例分析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探讨影响智力测验成绩的主要因素，如年龄、性别、教育背景等。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收集大量被试的智力测验成绩及相关背景信息。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将年龄、性别、教育背景等作为自变量，智力测验成绩作为因变量。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运用SPSS-23.0进行多元线性回归分析，探究各因素对智力测验成绩的影响程度。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智力测验成绩影响因素探究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揭示人格特质与心理健康之间的内在联系。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收集被试的人格特质问卷得分及心理健康评估结果。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将人格特质各维度作为自变量，心理健康评估结果作为因变量。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通过SPSS-23.0进行多元回归分析，探讨人格特质对心理健康的预测作用。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人格特质与心理健康关系研究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评估不同情绪调节策略的效果，如认知重评、表达抑制等。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收集被试在情绪调节任务中的表现数据及相关背景信息。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将不同情绪调节策略作为自变量，情绪调节任务表现作为因变量。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变量选择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运用SPSS-23.0进行多元回归分析，比较不同情绪调节策略的效果差异。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情绪调节策略效果评估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https://d.book118.com/355244231230011103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2024-09-13T01:32:07.958</cp:lastPrinted>
  <dcterms:created xsi:type="dcterms:W3CDTF">2024-09-12T17:32:07Z</dcterms:created>
  <dcterms:modified xsi:type="dcterms:W3CDTF">2024-09-12T17:32:10Z</dcterms:modified>
</cp:coreProperties>
</file>