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23198-3BAD-4F98-9E5A-4729F445E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26DD8-6C7B-4590-8B02-6BC215A49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4D739-868D-4ECC-B494-5407825DF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7E158-9D1B-46D3-92F7-986FB31E1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AFFF07-AAE7-4784-8472-1B281011D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AA353-DEB2-420D-88C9-383720761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242C4-00A0-484A-AE5D-1EBE636CA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F4159-64DC-4177-BAC7-FA95400FD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8556C-AC52-4811-8CC9-CB85B20E1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F1418-EFBE-49F3-A3DD-EEF0D4826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BFB90-BD99-448B-AD80-0F648F00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003423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老年护理思维导图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未来老年护理的发展趋势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老年护理是为老年人提供身心健康支持、日常生活照顾和心理关怀的服务。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随着人口老龄化加剧，老年护理的需求日益增长，提供优质的老年护理对于提高老年人的生活质量、促进社会和谐具有重要意义。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65" r="291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老年人身体机能逐渐衰退，免疫力下降，易患慢性疾病。同时，感知觉、味觉、听觉等感官功能也有所减退。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老年人容易出现孤独、焦虑、抑郁等情绪，记忆力下降，易受骗等。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老年人的生理与心理特点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374" r="83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根据老年人的具体需求和情况，提供个性化的护理服务。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关注老年人的生理、心理和社会需求，提供全面的护理服务。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注重预防老年人常见疾病和意外伤害，提高老年人的自我保护能力。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尊重老年人的尊严和权利，关注老年人的情感需求，提供温馨、舒适的护理环境。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提供营养均衡的饮食，确保老年人获得足够的营养。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定期为老年人洗澡、洗头、修剪指甲等，保持个人卫生。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定期为老年人更换衣物，整理个人物品，保持生活环境整洁。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衣物整理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保持室内空气清新，环境安静、舒适，适应老年人的生活习惯。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居住环境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生活照顾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定期为老年人进行身体检查，监测健康状况，及时发现并处理健康问题。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根据老年人的健康状况，提供针对性的预防措施，如接种疫苗、控制慢性病等。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协助老年人正确使用药物，确保按时按量服药，避免药物误用和滥用。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针对老年人的功能障碍，提供康复训练和物理治疗，促进功能恢复。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与老年人建立良好的沟通关系，耐心倾听他们的需求和感受，给予关心和支持。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关注老年人的情绪变化，提供心理疏导和安慰，帮助他们调节情绪。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鼓励老年人保持兴趣爱好，参与社交活动，提高生活质量。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针对老年人的认知障碍，提供简单的认知训练和智力游戏，延缓认知衰退。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认知训练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根据老年人的具体情况，提供针对性的康复训练，如肢体功能训练、语言康复等。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利用物理因子和方法，如电刺激、热疗、冷疗等，缓解疼痛、促进血液循环等。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向老年人及其家属提供康复知识和技能培训，帮助他们更好地进行康复护理。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老年常见疾病的护理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https://d.book118.com/355300342300011042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2024-09-04T03:15:58.768</cp:lastPrinted>
  <dcterms:created xsi:type="dcterms:W3CDTF">2024-09-03T19:15:58Z</dcterms:created>
  <dcterms:modified xsi:type="dcterms:W3CDTF">2024-09-03T19:16:00Z</dcterms:modified>
</cp:coreProperties>
</file>