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6BD76-79EF-41EF-BB11-359AC7C5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50F52-4BA7-4D87-BB88-E90B83A2C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E9A19-24FF-423E-A3CF-46AE35AA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3E497-2AB5-4CE0-BC1B-F5997EC1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4E310-E518-482E-84BD-6C4EFDA55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B8144-5FA4-474A-ABB8-82DE0DCFE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C706D-700F-4B54-AD00-D1E6AE01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C6630-782A-4E76-95BB-13B347A9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1CFEB-F84A-492A-9AB5-2886AC1B5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D228C-82E7-4FF9-A89B-A23301A6E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CEDB5-A24D-4185-AE6D-9D5C23649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02000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急救知识普及调查报告总结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调查方法与实施过程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社会公众对急救知识的需求增加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随着生活水平的提高和健康意识的增强，公众对急救知识的需求日益增长。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急救知识普及程度较低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目前，我国急救知识的普及程度相对较低，很多人缺乏基本的急救知识和技能。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突发事件频发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近年来，自然灾害、意外事故等突发事件频发，提高公众的急救意识和能力显得尤为重要。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了解公众对急救知识的认知和需求情况。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分析急救知识普及存在的问题和障碍。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提出相应的对策和建议，提高急救知识普及程度。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7080" b="7080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005" b="400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全国范围内的公众，包括不同年龄、性别、职业和地区的人群。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涉及公众对急救知识的认知、需求、学习途径和障碍等方面。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采用问卷调查、访谈和观察等多种方式进行数据收集和分析。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调查对象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调查内容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调查方法与实施过程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设计包含关于急救知识的问题，通过线上和线下方式发放给目标人群。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对部分受访者进行深入访谈，了解他们对急救知识的认知和态度。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观察受访者在模拟急救场景中的反应和操作，评估其实际操作能力。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根据研究目的和主题，确定调查的目标人群，如不同年龄段、职业和地区的人群。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设计调查问卷、访谈提纲和观察表，明确调查目的、方法和时间安排。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通过线上和线下方式发放问卷，进行访谈和观察，收集数据。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对收集到的数据进行筛选、分类和整理，为后续分析做准备。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制定调查计划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实施调查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调查实施过程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通过问卷、访谈和观察收集数据，确保数据的真实性和完整性。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运用统计分析方法，对数据进行分析，提取有价值的信息。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将分析结果以图表、文字等形式呈现，便于理解和比较。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大部分公众对急救知识了解不足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调查显示，大部分受访者对急救知识的掌握程度较低，缺乏基本的急救技能和知识。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不同年龄段和职业群体存在差异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不同年龄段和职业群体在急救知识水平上存在差异，年轻人和医护人员相对掌握更多急救知识。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公众急救知识水平现状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宣传渠道有限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调查显示，公众获取急救知识的渠道有限，主要依靠互联网搜索和社交媒体传播。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培训质量参差不齐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现有的急救培训质量参差不齐，缺乏统一的标准和规范，导致公众难以获得专业、可靠的急救知识。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缺乏系统性的培训和教育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目前急救知识的普及主要依靠社会宣传和零散的培训，缺乏系统性、专业性的培训和教育。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急救知识普及的难点与痛点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https://d.book118.com/355302000111011041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2024-09-01T20:37:49.389</cp:lastPrinted>
  <dcterms:created xsi:type="dcterms:W3CDTF">2024-09-01T12:37:49Z</dcterms:created>
  <dcterms:modified xsi:type="dcterms:W3CDTF">2024-09-01T12:37:51Z</dcterms:modified>
</cp:coreProperties>
</file>