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23BD6-00DD-4E81-AA3A-E2E97BFB9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629FC-1ADF-40B6-9AEE-45BEF9BFE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11F5D-F64C-4AD3-84AF-F75E5C52A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CC29C-9BBB-40BD-9AB9-C16EBAA86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0E574E-AAB8-40A9-A0C8-18C92717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C9468-9D74-49EE-93D1-A08C6D6CF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2D1DD2-94FB-4E71-82CA-18D20A1C5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60C72-8907-4888-A95D-14DCA165D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1CD12-8872-413A-90A4-E9D17CF8A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913B7-E0FD-4FE4-822A-B8107A339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3B93C-5EA1-43DC-A90A-D7F2753F4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03032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现代企业的发展战略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企业外部环境分析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战略是企业为实现长期目标而制定的全局性、指导性规划，涉及企业定位、发展方向、资源配置和核心竞争力构建等方面。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战略是企业发展的灵魂和纲领，能够指导企业在复杂多变的市场环境中保持竞争优势，实现可持续发展。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999" r="31999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现代企业战略需要具备前瞻性思维，洞察行业趋势和市场变化，提前布局未来。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前瞻性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创新是现代企业战略的核心，包括技术创新、商业模式创新和管理创新等，能够为企业带来新的增长点和竞争优势。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现代企业战略需要注重内部协同和外部合作，整合内外部资源，形成合力，共同推动企业发展。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现代企业战略需要关注环境、社会和公司治理等方面，实现经济效益和社会效益的平衡，推动企业可持续发展。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现代企业战略的特点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企业外部环境分析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分析国家政治稳定性、政策连续性以及法律法规对企业经营的影响。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考察国内外经济形势、经济增长速度、通货膨胀率、利率汇率等经济指标对企业发展的影响。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了解社会风俗习惯、价值观念、教育水平等因素对企业产品或服务需求的影响。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关注科技发展趋势、技术创新对企业所在行业的影响以及企业自身的技术实力。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运用波特五力模型分析行业竞争态势，包括潜在进入者威胁、替代品威胁、供应商议价能力、购买者议价能力以及行业内现有竞争者之间的竞争。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行业生命周期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判断企业所在行业处于生命周期的哪个阶段，如导入期、成长期、成熟期或衰退期。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预测行业未来发展方向，如市场规模、技术进步、消费者需求变化等。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确定企业的主要竞争对手，包括直接竞争对手和间接竞争对手。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对竞争对手的战略目标、资源能力、市场份额、竞争优势等方面进行评估。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根据竞争对手分析结果，制定相应的竞争策略，如差异化战略、成本领先战略等。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企业内部环境分析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包括物质资源、人力资源、财务资源、技术资源等方面的评估。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包括生产能力、营销能力、研发能力、管理能力等方面的评估。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企业资源与能力分析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包括原材料采购、生产、销售、服务等环节。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通过改进生产流程、提高生产效率、降低成本等方式优化价值链。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企业价值链分析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价值链优化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识别出企业在市场上具有竞争优势的核心能力。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核心竞争力培育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通过技术创新、品牌建设、人才培养等方式提升核心竞争力。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企业核心竞争力分析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发展战略制定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https://d.book118.com/355303032031011043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2024-09-04T18:34:05.865</cp:lastPrinted>
  <dcterms:created xsi:type="dcterms:W3CDTF">2024-09-04T10:34:05Z</dcterms:created>
  <dcterms:modified xsi:type="dcterms:W3CDTF">2024-09-04T10:34:07Z</dcterms:modified>
</cp:coreProperties>
</file>