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17F76-D9E3-4D14-989A-E6A96F4E7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7F0EE-7E14-4DD1-9C37-408D73580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C0EDDB-5680-47F0-871C-DD11F953C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36F1D0-0FE2-4322-8F93-251E1A49A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328067-F621-4AEF-9C2C-9B01C78EC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47A9DF-D752-40CF-9640-4942595D0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D775D1-A0FE-4111-8B3B-55F611548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60344-61A0-49DF-BF1F-6A664509A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03888E-EA59-4A68-9033-333894F3F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2CDE1-EAA2-4C66-B3F0-BC77EF55F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461AF-C21B-4F4D-867C-0ADB084E6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03034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客户销售管理制度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销售策略与流程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销售监控与评估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制度实施与改进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客户销售管理制度旨在规范企业与客户之间的销售行为，提高客户满意度和忠诚度，促进企业销售业绩的提升。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随着市场竞争的加剧，客户需求的多样化，销售管理面临着越来越多的挑战。为了更好地满足客户需求，提高销售效率，制定一套完善的客户销售管理制度变得尤为重要。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制度概述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通过明确各岗位职责，规范销售行为，优化销售流程，提高客户服务质量，以实现企业销售目标。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本制度主要涉及客户信息管理、销售流程、客户服务、销售人员管理等方面。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客户管理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收集客户的基本信息、购买记录、需求偏好等，建立客户档案。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客户信息更新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客户信息安全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定期更新客户信息，保持客户档案的实时性和准确性。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采取措施保障客户信息安全，防止信息泄露和滥用。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客户信息管理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与客户保持定期的沟通，了解客户需求和反馈，增强客户忠诚度。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对客户的咨询、投诉等及时响应，提供专业、热情的服务。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根据客户需求提供定制化的服务，提高客户满意度。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客户沟通与关系维护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https://d.book118.com/355303034300011123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2024-09-27T17:20:20.526</cp:lastPrinted>
  <dcterms:created xsi:type="dcterms:W3CDTF">2024-09-27T09:20:20Z</dcterms:created>
  <dcterms:modified xsi:type="dcterms:W3CDTF">2024-09-27T09:20:22Z</dcterms:modified>
</cp:coreProperties>
</file>