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35808-FFCB-4C48-9D5E-2437B214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63E60-279E-4E27-9394-9A837C5F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6C8E2-AFF3-4C46-93FF-CE087A0D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5E4A0-0E35-4DE9-9F40-845157F95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DCA8E-C833-4153-8024-EE9B71FA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EDCD2-D880-4ABF-A4EB-40F4A55A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CFA7F-88D3-431B-AB5A-1707F942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CE57C-D604-4BFC-99E9-34852B94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032F6-A785-4904-99E4-3C16D32E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9886E-4129-450A-9423-24DF5266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F2A9-5A21-4142-B029-1EBE08D51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0312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地方高校毕业生基层就业政策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地方高校毕业生基层就业面临的挑战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地方高校毕业生基层就业的机遇和优势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随着我国高等教育的发展，高校毕业生数量逐年增加，就业形势日趋严峻。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基层作为国家发展的基础力量，对人才的需求日益迫切，但高校毕业生往往不愿意到基层工作。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地方高校作为培养地方人才的重要力量，引导和鼓励毕业生到基层就业具有重要意义。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7208" r="27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缓解高校毕业生就业压力，提高就业率。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792" r="1579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充实基层人才队伍，推动基层经济和社会发展。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促进高校毕业生个人成长和发展，培养具有实践经验和奉献精神的人才。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9417" r="9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就业质量稳步提高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随着基层经济的发展和就业环境的改善，地方高校毕业生在基层的就业质量也得到了稳步提高。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就业率总体较高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近年来，地方高校毕业生的就业率普遍较高，大多数毕业生都能顺利找到工作。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基层就业率逐年上升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随着国家对基层就业的重视和政策支持，越来越多的地方高校毕业生选择到基层就业。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就业率情况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许多地方高校毕业生选择到基层学校任教，为基层教育的发展贡献力量。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基层教育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基层医疗机构的医疗资源相对匮乏，因此有一部分毕业生选择在基层医疗机构工作。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随着国家对农业发展的支持力度加大，越来越多的毕业生选择到农业科技领域工作。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社区服务行业也是地方高校毕业生基层就业的一个重要领域，包括社区管理、社会工作等。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就业行业分布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3" name="Freeform 1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就业地区分布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随着国家对农村发展的支持力度加大，农村地区成为了地方高校毕业生基层就业的重要选择。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边远地区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由于人才匮乏，边远地区也是地方高校毕业生基层就业的一个重要方向。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民族地区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民族地区的发展也需要人才支持，因此一部分毕业生选择到民族地区工作。</a:t>
            </a:r>
          </a:p>
        </p:txBody>
      </p:sp>
      <p:sp>
        <p:nvSpPr>
          <p:cNvPr id="51" name="AutoShape 51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贫困地区的发展更需要人才支持，因此也有一部分毕业生选择到贫困地区工作，为当地经济发展和社会进步贡献自己的力量。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地方高校毕业生基层就业政策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包括提供基层就业岗位信息、设立基层就业专项奖学金和助学金、为基层就业毕业生提供职业培训和指导等。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随着高等教育普及化，地方高校毕业生数量逐年增加，就业形势日趋严峻。为缓解这一状况，国家出台了一系列鼓励毕业生基层就业的政策。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政策覆盖面广，针对性强，旨在引导和鼓励毕业生到基层、农村和边远地区就业。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1083" r="11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18083" b="18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一些地方高校通过与企业、基层单位合作，建立实践教学基地，为毕业生提供实习和就业机会，取得了良好的效果。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仍存在政策宣传不够、部分毕业生对基层就业认识不足、相关配套措施不完善等问题。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政策实施以来，地方高校毕业生基层就业率逐年上升，越来越多的毕业生选择到基层工作。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500" b="1500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通过多种渠道宣传基层就业政策，提高毕业生的政策知晓率。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加强政策宣传</a:t>
            </a:r>
          </a:p>
        </p:txBody>
      </p:sp>
      <p:sp>
        <p:nvSpPr>
          <p:cNvPr id="9" name="AutoShape 9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加大对基层就业毕业生的支持力度，完善职业培训、户口迁移、社保缴纳等方面的配套措施。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完善配套措施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根据不同地区、不同行业的需求，制定更加具体的政策措施，提高政策的针对性和实效性。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提高政策针对性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建立健全政策监督评估机制，定期对政策实施情况进行评估，及时发现问题并加以改进。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加强监督评估</a:t>
            </a:r>
          </a:p>
        </p:txBody>
      </p:sp>
      <p:sp>
        <p:nvSpPr>
          <p:cNvPr id="21" name="Freeform 21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政策建议和改进措施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https://d.book118.com/355303122322011111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2024-09-17T21:56:53.994</cp:lastPrinted>
  <dcterms:created xsi:type="dcterms:W3CDTF">2024-09-17T13:56:54Z</dcterms:created>
  <dcterms:modified xsi:type="dcterms:W3CDTF">2024-09-17T13:56:56Z</dcterms:modified>
</cp:coreProperties>
</file>