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62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6C2D0-540C-4AA7-8AA2-8C0C870E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50C55-B8F0-40DA-B845-5746F7C3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43176-7851-4947-8B3A-7342EB5C6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EF509-7E00-4684-88D5-8A477774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739047-454D-492F-B21E-8F6909300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6BFFB-BC72-453F-B716-7FD24BC6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C67C76-CC8C-436E-BAF9-C5269E012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E90B2-ECC2-4301-AF00-DAD833A04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9EFDCC-45A2-4BEE-B4DC-3B995E82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7363A-04BB-40AA-A1E3-D2955740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67ACB-5255-4E2B-8AD0-6ADEB1CD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5619" r:id="rId2"/>
    <p:sldLayoutId id="2147495620" r:id="rId3"/>
    <p:sldLayoutId id="2147495621" r:id="rId4"/>
    <p:sldLayoutId id="2147495622" r:id="rId5"/>
    <p:sldLayoutId id="2147495623" r:id="rId6"/>
    <p:sldLayoutId id="2147495624" r:id="rId7"/>
    <p:sldLayoutId id="2147495625" r:id="rId8"/>
    <p:sldLayoutId id="2147495626" r:id="rId9"/>
    <p:sldLayoutId id="2147495627" r:id="rId10"/>
    <p:sldLayoutId id="21474956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1000311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快乐读书吧小故事大道理课件PPT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课件封面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课件目录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快乐读书吧简介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小故事大道理介绍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阅读方法指导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https://d.book118.com/355310003114011041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快乐读书吧小故事大道理课件PPT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2024-09-01T21:31:46.780</cp:lastPrinted>
  <dcterms:created xsi:type="dcterms:W3CDTF">2024-09-01T13:31:46Z</dcterms:created>
  <dcterms:modified xsi:type="dcterms:W3CDTF">2024-09-01T13:31:48Z</dcterms:modified>
</cp:coreProperties>
</file>