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65847D-4702-46B0-8BDC-E2E7A3C52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8D035-0497-416F-A1EC-C7486915F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F8B846-0653-4727-AE46-F56551403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1D7F20-7AA5-4FCC-8911-CBA54A0E0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AE5135-102B-448F-8CF2-B6AEBC4CCC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3F01D5-BE1E-431B-88CC-F36CBFDDF2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CEEED9-B3D7-4A8A-9A08-F10AD1F6EC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8D054F-BE79-47C8-AC1D-2A4D8E0BF9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959157-1D8F-449C-A513-68D415FE3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CFCDD-5E4A-461E-9E78-05CFB72CB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A9746-3A1F-4AF0-B401-2BEA3B91F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310230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矿产行业经济效益分析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矿产行业概述
 经济效益定义与计算方法
 矿产行业经济效益影响因素
 矿产资源开发与利用现状
 行业成本结构与盈利能力分析
 技术进步与行业经济效益提升
 行业竞争格局与经济效益关系
 政策环境与未来经济效益展望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矿产行业概述</a:t>
            </a:r>
          </a:p>
        </p:txBody>
      </p:sp>
      <p:sp>
        <p:nvSpPr>
          <p:cNvPr id="3" name="Subtitle 2"/>
          <p:cNvSpPr>
            <a:spLocks noGrp="1"/>
          </p:cNvSpPr>
          <p:nvPr>
            <p:ph type="subTitle" idx="1"/>
          </p:nvPr>
        </p:nvSpPr>
        <p:spPr/>
        <p:txBody>
          <a:bodyPr/>
          <a:lstStyle/>
          <a:p>
            <a:r>
              <a:t>矿产行业经济效益分析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矿产行业概述</a:t>
            </a:r>
          </a:p>
        </p:txBody>
      </p:sp>
      <p:sp>
        <p:nvSpPr>
          <p:cNvPr id="3" name="Text Placeholder 2"/>
          <p:cNvSpPr>
            <a:spLocks noGrp="1"/>
          </p:cNvSpPr>
          <p:nvPr>
            <p:ph type="body" idx="1"/>
          </p:nvPr>
        </p:nvSpPr>
        <p:spPr/>
        <p:txBody>
          <a:bodyPr/>
          <a:lstStyle/>
          <a:p>
            <a:r>
              <a:t>矿产行业的定义和重要性</a:t>
            </a:r>
          </a:p>
        </p:txBody>
      </p:sp>
      <p:sp>
        <p:nvSpPr>
          <p:cNvPr id="4" name="Content Placeholder 3"/>
          <p:cNvSpPr>
            <a:spLocks noGrp="1"/>
          </p:cNvSpPr>
          <p:nvPr>
            <p:ph sz="half" idx="2"/>
          </p:nvPr>
        </p:nvSpPr>
        <p:spPr/>
        <p:txBody>
          <a:bodyPr/>
          <a:lstStyle/>
          <a:p>
            <a:r>
              <a:t>1.矿产行业是国民经济的重要支柱，为经济发展提供物质基础。</a:t>
            </a:r>
          </a:p>
          <a:p>
            <a:r>
              <a:t>2.矿产资源的开发利用对国家安全和工业发展具有关键作用。</a:t>
            </a:r>
          </a:p>
          <a:p/>
        </p:txBody>
      </p:sp>
      <p:sp>
        <p:nvSpPr>
          <p:cNvPr id="5" name="Text Placeholder 4"/>
          <p:cNvSpPr>
            <a:spLocks noGrp="1"/>
          </p:cNvSpPr>
          <p:nvPr>
            <p:ph type="body" idx="3"/>
          </p:nvPr>
        </p:nvSpPr>
        <p:spPr/>
        <p:txBody>
          <a:bodyPr/>
          <a:lstStyle/>
          <a:p>
            <a:r>
              <a:t>全球矿产资源分布与趋势</a:t>
            </a:r>
          </a:p>
        </p:txBody>
      </p:sp>
      <p:sp>
        <p:nvSpPr>
          <p:cNvPr id="6" name="Content Placeholder 5"/>
          <p:cNvSpPr>
            <a:spLocks noGrp="1"/>
          </p:cNvSpPr>
          <p:nvPr>
            <p:ph sz="half" idx="4"/>
          </p:nvPr>
        </p:nvSpPr>
        <p:spPr/>
        <p:txBody>
          <a:bodyPr/>
          <a:lstStyle/>
          <a:p>
            <a:r>
              <a:t>1.全球矿产资源分布不均，一些国家拥有丰富的矿产资源，而另一些国家则依赖进口。</a:t>
            </a:r>
          </a:p>
          <a:p>
            <a:r>
              <a:t>2.随着全球经济的发展和技术的进步，矿产资源的需求和供应趋势也在不断变化。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矿产行业概述</a:t>
            </a:r>
          </a:p>
        </p:txBody>
      </p:sp>
      <p:sp>
        <p:nvSpPr>
          <p:cNvPr id="3" name="Text Placeholder 2"/>
          <p:cNvSpPr>
            <a:spLocks noGrp="1"/>
          </p:cNvSpPr>
          <p:nvPr>
            <p:ph type="body" idx="1"/>
          </p:nvPr>
        </p:nvSpPr>
        <p:spPr/>
        <p:txBody>
          <a:bodyPr/>
          <a:lstStyle/>
          <a:p>
            <a:r>
              <a:t>中国矿产行业的现状与挑战</a:t>
            </a:r>
          </a:p>
        </p:txBody>
      </p:sp>
      <p:sp>
        <p:nvSpPr>
          <p:cNvPr id="4" name="Content Placeholder 3"/>
          <p:cNvSpPr>
            <a:spLocks noGrp="1"/>
          </p:cNvSpPr>
          <p:nvPr>
            <p:ph sz="half" idx="2"/>
          </p:nvPr>
        </p:nvSpPr>
        <p:spPr/>
        <p:txBody>
          <a:bodyPr/>
          <a:lstStyle/>
          <a:p>
            <a:r>
              <a:t>1.中国矿产资源丰富，但开采和利用效率有待提高。</a:t>
            </a:r>
          </a:p>
          <a:p>
            <a:r>
              <a:t>2.矿产行业面临着环境保护、安全生产等方面的挑战。</a:t>
            </a:r>
          </a:p>
          <a:p/>
        </p:txBody>
      </p:sp>
      <p:sp>
        <p:nvSpPr>
          <p:cNvPr id="5" name="Text Placeholder 4"/>
          <p:cNvSpPr>
            <a:spLocks noGrp="1"/>
          </p:cNvSpPr>
          <p:nvPr>
            <p:ph type="body" idx="3"/>
          </p:nvPr>
        </p:nvSpPr>
        <p:spPr/>
        <p:txBody>
          <a:bodyPr/>
          <a:lstStyle/>
          <a:p>
            <a:r>
              <a:t>矿产行业的技术与创新</a:t>
            </a:r>
          </a:p>
        </p:txBody>
      </p:sp>
      <p:sp>
        <p:nvSpPr>
          <p:cNvPr id="6" name="Content Placeholder 5"/>
          <p:cNvSpPr>
            <a:spLocks noGrp="1"/>
          </p:cNvSpPr>
          <p:nvPr>
            <p:ph sz="half" idx="4"/>
          </p:nvPr>
        </p:nvSpPr>
        <p:spPr/>
        <p:txBody>
          <a:bodyPr/>
          <a:lstStyle/>
          <a:p>
            <a:r>
              <a:t>1.随着科技的进步，矿产行业不断引入新技术，提高开采效率和资源利用率。</a:t>
            </a:r>
          </a:p>
          <a:p>
            <a:r>
              <a:t>2.创新是矿产行业发展的关键，需要不断加强技术研发和人才培养。</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矿产行业概述</a:t>
            </a:r>
          </a:p>
        </p:txBody>
      </p:sp>
      <p:sp>
        <p:nvSpPr>
          <p:cNvPr id="3" name="Text Placeholder 2"/>
          <p:cNvSpPr>
            <a:spLocks noGrp="1"/>
          </p:cNvSpPr>
          <p:nvPr>
            <p:ph type="body" idx="1"/>
          </p:nvPr>
        </p:nvSpPr>
        <p:spPr/>
        <p:txBody>
          <a:bodyPr/>
          <a:lstStyle/>
          <a:p>
            <a:r>
              <a:t>矿产行业的政策与法规</a:t>
            </a:r>
          </a:p>
        </p:txBody>
      </p:sp>
      <p:sp>
        <p:nvSpPr>
          <p:cNvPr id="4" name="Content Placeholder 3"/>
          <p:cNvSpPr>
            <a:spLocks noGrp="1"/>
          </p:cNvSpPr>
          <p:nvPr>
            <p:ph sz="half" idx="2"/>
          </p:nvPr>
        </p:nvSpPr>
        <p:spPr/>
        <p:txBody>
          <a:bodyPr/>
          <a:lstStyle/>
          <a:p>
            <a:r>
              <a:t>1.政府对矿产行业的政策支持和法规监管对行业的发展具有重要影响。</a:t>
            </a:r>
          </a:p>
          <a:p>
            <a:r>
              <a:t>2.企业需要了解并遵守相关政策法规，确保合法合规经营。</a:t>
            </a:r>
          </a:p>
          <a:p/>
        </p:txBody>
      </p:sp>
      <p:sp>
        <p:nvSpPr>
          <p:cNvPr id="5" name="Text Placeholder 4"/>
          <p:cNvSpPr>
            <a:spLocks noGrp="1"/>
          </p:cNvSpPr>
          <p:nvPr>
            <p:ph type="body" idx="3"/>
          </p:nvPr>
        </p:nvSpPr>
        <p:spPr/>
        <p:txBody>
          <a:bodyPr/>
          <a:lstStyle/>
          <a:p>
            <a:r>
              <a:t>矿产行业的未来发展趋势</a:t>
            </a:r>
          </a:p>
        </p:txBody>
      </p:sp>
      <p:sp>
        <p:nvSpPr>
          <p:cNvPr id="6" name="Content Placeholder 5"/>
          <p:cNvSpPr>
            <a:spLocks noGrp="1"/>
          </p:cNvSpPr>
          <p:nvPr>
            <p:ph sz="half" idx="4"/>
          </p:nvPr>
        </p:nvSpPr>
        <p:spPr/>
        <p:txBody>
          <a:bodyPr/>
          <a:lstStyle/>
          <a:p>
            <a:r>
              <a:t>1.随着全球经济的复苏和技术的不断进步，矿产行业未来发展前景广阔。</a:t>
            </a:r>
          </a:p>
          <a:p>
            <a:r>
              <a:t>2.企业需要关注行业动态，把握市场机遇，加强合作与创新，实现可持续发展。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经济效益定义与计算方法</a:t>
            </a:r>
          </a:p>
        </p:txBody>
      </p:sp>
      <p:sp>
        <p:nvSpPr>
          <p:cNvPr id="3" name="Subtitle 2"/>
          <p:cNvSpPr>
            <a:spLocks noGrp="1"/>
          </p:cNvSpPr>
          <p:nvPr>
            <p:ph type="subTitle" idx="1"/>
          </p:nvPr>
        </p:nvSpPr>
        <p:spPr/>
        <p:txBody>
          <a:bodyPr/>
          <a:lstStyle/>
          <a:p>
            <a:r>
              <a:t>矿产行业经济效益分析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经济效益定义与计算方法</a:t>
            </a:r>
          </a:p>
        </p:txBody>
      </p:sp>
      <p:sp>
        <p:nvSpPr>
          <p:cNvPr id="3" name="Text Placeholder 2"/>
          <p:cNvSpPr>
            <a:spLocks noGrp="1"/>
          </p:cNvSpPr>
          <p:nvPr>
            <p:ph type="body" idx="1"/>
          </p:nvPr>
        </p:nvSpPr>
        <p:spPr/>
        <p:txBody>
          <a:bodyPr/>
          <a:lstStyle/>
          <a:p>
            <a:r>
              <a:t>经济效益定义</a:t>
            </a:r>
          </a:p>
        </p:txBody>
      </p:sp>
      <p:sp>
        <p:nvSpPr>
          <p:cNvPr id="4" name="Content Placeholder 3"/>
          <p:cNvSpPr>
            <a:spLocks noGrp="1"/>
          </p:cNvSpPr>
          <p:nvPr>
            <p:ph sz="half" idx="2"/>
          </p:nvPr>
        </p:nvSpPr>
        <p:spPr/>
        <p:txBody>
          <a:bodyPr/>
          <a:lstStyle/>
          <a:p>
            <a:r>
              <a:t>1.经济效益是指企业在生产经营活动中所获得的收益与相应的成本之比，反映了企业经济活动的有效性和盈利能力。提高经济效益是企业发展的重要目标。</a:t>
            </a:r>
          </a:p>
          <a:p>
            <a:r>
              <a:t>2.经济效益的计算方法包括财务指标分析和经济评价指标，如投资回报率、净现值、内部收益率等，用于评估企业的经济效益和项目投资可行性。</a:t>
            </a:r>
          </a:p>
          <a:p/>
        </p:txBody>
      </p:sp>
      <p:sp>
        <p:nvSpPr>
          <p:cNvPr id="5" name="Text Placeholder 4"/>
          <p:cNvSpPr>
            <a:spLocks noGrp="1"/>
          </p:cNvSpPr>
          <p:nvPr>
            <p:ph type="body" idx="3"/>
          </p:nvPr>
        </p:nvSpPr>
        <p:spPr/>
        <p:txBody>
          <a:bodyPr/>
          <a:lstStyle/>
          <a:p>
            <a:r>
              <a:t>经济效益计算方法</a:t>
            </a:r>
          </a:p>
        </p:txBody>
      </p:sp>
      <p:sp>
        <p:nvSpPr>
          <p:cNvPr id="6" name="Content Placeholder 5"/>
          <p:cNvSpPr>
            <a:spLocks noGrp="1"/>
          </p:cNvSpPr>
          <p:nvPr>
            <p:ph sz="half" idx="4"/>
          </p:nvPr>
        </p:nvSpPr>
        <p:spPr/>
        <p:txBody>
          <a:bodyPr/>
          <a:lstStyle/>
          <a:p>
            <a:r>
              <a:t>1.经济效益计算方法应根据不同企业的经营特点和业务需求进行选择，常用的方法有会计分析法、经济分析法、比较分析法等。</a:t>
            </a:r>
          </a:p>
          <a:p>
            <a:r>
              <a:t>2.在计算经济效益时，需要充分考虑资金的时间价值和风险因素，以及不同方案之间的可比性和综合性，以确保评估结果的客观性和准确性。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经济效益定义与计算方法</a:t>
            </a:r>
          </a:p>
        </p:txBody>
      </p:sp>
      <p:sp>
        <p:nvSpPr>
          <p:cNvPr id="3" name="Content Placeholder 2"/>
          <p:cNvSpPr>
            <a:spLocks noGrp="1"/>
          </p:cNvSpPr>
          <p:nvPr>
            <p:ph sz="half" idx="2"/>
          </p:nvPr>
        </p:nvSpPr>
        <p:spPr/>
        <p:txBody>
          <a:bodyPr/>
          <a:lstStyle/>
          <a:p>
            <a:r>
              <a:t>1.随着全球化和信息化的发展，矿产行业的经济效益面临着市场竞争加剧、资源环境约束等挑战，需要加强技术创新和产业升级以提高经济效益。</a:t>
            </a:r>
          </a:p>
          <a:p>
            <a:r>
              <a:t>2.未来，矿产行业将更加注重可持续发展和绿色发展，加强资源循环利用和节能减排，提高经济效益的同时积极履行社会责任。</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经济效益与行业发展趋势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矿产行业经济效益影响因素</a:t>
            </a:r>
          </a:p>
        </p:txBody>
      </p:sp>
      <p:sp>
        <p:nvSpPr>
          <p:cNvPr id="3" name="Subtitle 2"/>
          <p:cNvSpPr>
            <a:spLocks noGrp="1"/>
          </p:cNvSpPr>
          <p:nvPr>
            <p:ph type="subTitle" idx="1"/>
          </p:nvPr>
        </p:nvSpPr>
        <p:spPr/>
        <p:txBody>
          <a:bodyPr/>
          <a:lstStyle/>
          <a:p>
            <a:r>
              <a:t>矿产行业经济效益分析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矿产行业经济效益影响因素</a:t>
            </a:r>
          </a:p>
        </p:txBody>
      </p:sp>
      <p:sp>
        <p:nvSpPr>
          <p:cNvPr id="3" name="Text Placeholder 2"/>
          <p:cNvSpPr>
            <a:spLocks noGrp="1"/>
          </p:cNvSpPr>
          <p:nvPr>
            <p:ph type="body" idx="1"/>
          </p:nvPr>
        </p:nvSpPr>
        <p:spPr/>
        <p:txBody>
          <a:bodyPr/>
          <a:lstStyle/>
          <a:p>
            <a:r>
              <a:t>矿产资源储量</a:t>
            </a:r>
          </a:p>
        </p:txBody>
      </p:sp>
      <p:sp>
        <p:nvSpPr>
          <p:cNvPr id="4" name="Content Placeholder 3"/>
          <p:cNvSpPr>
            <a:spLocks noGrp="1"/>
          </p:cNvSpPr>
          <p:nvPr>
            <p:ph sz="half" idx="2"/>
          </p:nvPr>
        </p:nvSpPr>
        <p:spPr/>
        <p:txBody>
          <a:bodyPr/>
          <a:lstStyle/>
          <a:p>
            <a:r>
              <a:t>1.矿产资源储量的丰富程度直接影响经济效益。丰富的矿产资源意味着更高的开采量和更大的经济价值。</a:t>
            </a:r>
          </a:p>
          <a:p>
            <a:r>
              <a:t>2.矿产资源的品质也会影响经济效益。高品质的矿产资源可以带来更高的售价和更低的加工成本。</a:t>
            </a:r>
          </a:p>
          <a:p/>
        </p:txBody>
      </p:sp>
      <p:sp>
        <p:nvSpPr>
          <p:cNvPr id="5" name="Text Placeholder 4"/>
          <p:cNvSpPr>
            <a:spLocks noGrp="1"/>
          </p:cNvSpPr>
          <p:nvPr>
            <p:ph type="body" idx="3"/>
          </p:nvPr>
        </p:nvSpPr>
        <p:spPr/>
        <p:txBody>
          <a:bodyPr/>
          <a:lstStyle/>
          <a:p>
            <a:r>
              <a:t>市场需求</a:t>
            </a:r>
          </a:p>
        </p:txBody>
      </p:sp>
      <p:sp>
        <p:nvSpPr>
          <p:cNvPr id="6" name="Content Placeholder 5"/>
          <p:cNvSpPr>
            <a:spLocks noGrp="1"/>
          </p:cNvSpPr>
          <p:nvPr>
            <p:ph sz="half" idx="4"/>
          </p:nvPr>
        </p:nvSpPr>
        <p:spPr/>
        <p:txBody>
          <a:bodyPr/>
          <a:lstStyle/>
          <a:p>
            <a:r>
              <a:t>1.市场需求的大小决定矿产行业的经济效益。需求大，价格高，经济效益好。</a:t>
            </a:r>
          </a:p>
          <a:p>
            <a:r>
              <a:t>2.市场需求的稳定性也影响经济效益。需求波动大，经济风险也高。</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矿产行业经济效益影响因素</a:t>
            </a:r>
          </a:p>
        </p:txBody>
      </p:sp>
      <p:sp>
        <p:nvSpPr>
          <p:cNvPr id="3" name="Text Placeholder 2"/>
          <p:cNvSpPr>
            <a:spLocks noGrp="1"/>
          </p:cNvSpPr>
          <p:nvPr>
            <p:ph type="body" idx="1"/>
          </p:nvPr>
        </p:nvSpPr>
        <p:spPr/>
        <p:txBody>
          <a:bodyPr/>
          <a:lstStyle/>
          <a:p>
            <a:r>
              <a:t>技术水平</a:t>
            </a:r>
          </a:p>
        </p:txBody>
      </p:sp>
      <p:sp>
        <p:nvSpPr>
          <p:cNvPr id="4" name="Content Placeholder 3"/>
          <p:cNvSpPr>
            <a:spLocks noGrp="1"/>
          </p:cNvSpPr>
          <p:nvPr>
            <p:ph sz="half" idx="2"/>
          </p:nvPr>
        </p:nvSpPr>
        <p:spPr/>
        <p:txBody>
          <a:bodyPr/>
          <a:lstStyle/>
          <a:p>
            <a:r>
              <a:t>1.技术水平决定矿产开采和利用的效率，进而影响经济效益。</a:t>
            </a:r>
          </a:p>
          <a:p>
            <a:r>
              <a:t>2.技术创新可以降低成本，提高产量，从而提高经济效益。</a:t>
            </a:r>
          </a:p>
          <a:p/>
        </p:txBody>
      </p:sp>
      <p:sp>
        <p:nvSpPr>
          <p:cNvPr id="5" name="Text Placeholder 4"/>
          <p:cNvSpPr>
            <a:spLocks noGrp="1"/>
          </p:cNvSpPr>
          <p:nvPr>
            <p:ph type="body" idx="3"/>
          </p:nvPr>
        </p:nvSpPr>
        <p:spPr/>
        <p:txBody>
          <a:bodyPr/>
          <a:lstStyle/>
          <a:p>
            <a:r>
              <a:t>政策环境</a:t>
            </a:r>
          </a:p>
        </p:txBody>
      </p:sp>
      <p:sp>
        <p:nvSpPr>
          <p:cNvPr id="6" name="Content Placeholder 5"/>
          <p:cNvSpPr>
            <a:spLocks noGrp="1"/>
          </p:cNvSpPr>
          <p:nvPr>
            <p:ph sz="half" idx="4"/>
          </p:nvPr>
        </p:nvSpPr>
        <p:spPr/>
        <p:txBody>
          <a:bodyPr/>
          <a:lstStyle/>
          <a:p>
            <a:r>
              <a:t>1.政府的税收政策、环保政策等都会对矿产行业的经济效益产生影响。</a:t>
            </a:r>
          </a:p>
          <a:p>
            <a:r>
              <a:t>2.政策的稳定性和可预见性也会影响矿产行业的投资决策和经济效益。</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矿产行业经济效益影响因素</a:t>
            </a:r>
          </a:p>
        </p:txBody>
      </p:sp>
      <p:sp>
        <p:nvSpPr>
          <p:cNvPr id="3" name="Content Placeholder 2"/>
          <p:cNvSpPr>
            <a:spLocks noGrp="1"/>
          </p:cNvSpPr>
          <p:nvPr>
            <p:ph sz="half" idx="2"/>
          </p:nvPr>
        </p:nvSpPr>
        <p:spPr/>
        <p:txBody>
          <a:bodyPr/>
          <a:lstStyle/>
          <a:p>
            <a:r>
              <a:t>1.矿产资源的地理位置和交通条件影响开采和运输成本，进而影响经济效益。</a:t>
            </a:r>
          </a:p>
          <a:p>
            <a:r>
              <a:t>2.良好的交通条件可以降低运输成本，提高经济效益。</a:t>
            </a:r>
          </a:p>
          <a:p/>
        </p:txBody>
      </p:sp>
      <p:sp>
        <p:nvSpPr>
          <p:cNvPr id="4" name="Text Placeholder 3"/>
          <p:cNvSpPr>
            <a:spLocks noGrp="1"/>
          </p:cNvSpPr>
          <p:nvPr>
            <p:ph type="body" idx="3"/>
          </p:nvPr>
        </p:nvSpPr>
        <p:spPr/>
        <p:txBody>
          <a:bodyPr/>
          <a:lstStyle/>
          <a:p>
            <a:r>
              <a:t>行业竞争和合作</a:t>
            </a:r>
          </a:p>
        </p:txBody>
      </p:sp>
      <p:sp>
        <p:nvSpPr>
          <p:cNvPr id="5" name="Content Placeholder 4"/>
          <p:cNvSpPr>
            <a:spLocks noGrp="1"/>
          </p:cNvSpPr>
          <p:nvPr>
            <p:ph sz="half" idx="4"/>
          </p:nvPr>
        </p:nvSpPr>
        <p:spPr/>
        <p:txBody>
          <a:bodyPr/>
          <a:lstStyle/>
          <a:p>
            <a:r>
              <a:t>1.行业竞争激烈，会降低矿产品的售价，影响经济效益。</a:t>
            </a:r>
          </a:p>
          <a:p>
            <a:r>
              <a:t>2.行业合作可以提高整体技术水平，降低成本，提高经济效益。</a:t>
            </a:r>
          </a:p>
        </p:txBody>
      </p:sp>
      <p:sp>
        <p:nvSpPr>
          <p:cNvPr id="6" name="Text Placeholder 5"/>
          <p:cNvSpPr>
            <a:spLocks noGrp="1"/>
          </p:cNvSpPr>
          <p:nvPr>
            <p:ph type="body" idx="1"/>
          </p:nvPr>
        </p:nvSpPr>
        <p:spPr/>
        <p:txBody>
          <a:bodyPr/>
          <a:lstStyle/>
          <a:p>
            <a:r>
              <a:t>地理位置和交通条件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矿产资源开发与利用现状</a:t>
            </a:r>
          </a:p>
        </p:txBody>
      </p:sp>
      <p:sp>
        <p:nvSpPr>
          <p:cNvPr id="3" name="Subtitle 2"/>
          <p:cNvSpPr>
            <a:spLocks noGrp="1"/>
          </p:cNvSpPr>
          <p:nvPr>
            <p:ph type="subTitle" idx="1"/>
          </p:nvPr>
        </p:nvSpPr>
        <p:spPr/>
        <p:txBody>
          <a:bodyPr/>
          <a:lstStyle/>
          <a:p>
            <a:r>
              <a:t>矿产行业经济效益分析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https://d.book118.com/355310230202011042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矿产行业概述</vt:lpstr>
      <vt:lpstr> 矿产行业概述</vt:lpstr>
      <vt:lpstr> 矿产行业概述</vt:lpstr>
      <vt:lpstr> 矿产行业概述</vt:lpstr>
      <vt:lpstr> 经济效益定义与计算方法</vt:lpstr>
      <vt:lpstr> 经济效益定义与计算方法</vt:lpstr>
      <vt:lpstr> 经济效益定义与计算方法</vt:lpstr>
      <vt:lpstr> 矿产行业经济效益影响因素</vt:lpstr>
      <vt:lpstr> 矿产行业经济效益影响因素</vt:lpstr>
      <vt:lpstr> 矿产行业经济效益影响因素</vt:lpstr>
      <vt:lpstr> 矿产行业经济效益影响因素</vt:lpstr>
      <vt:lpstr> 矿产资源开发与利用现状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2024-09-03T20:04:13.489</cp:lastPrinted>
  <dcterms:created xsi:type="dcterms:W3CDTF">2024-09-03T12:04:13Z</dcterms:created>
  <dcterms:modified xsi:type="dcterms:W3CDTF">2024-09-03T12:04:15Z</dcterms:modified>
</cp:coreProperties>
</file>