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84ACC-0834-4462-A97E-C0382B38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49ED4-5860-4197-9D88-46B6CC6AD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568D-1F1E-430F-BDAA-18F386C6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1E63A-4586-4800-BB30-AB0F281B9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0F8F3-3782-4799-92E9-31882070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CB2F6-52A5-452B-A407-368F5BF6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2E0E3-76CD-4B6B-8494-16F0C5F2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EC06F-B6AA-4C9A-AC8C-233B6AA4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4628C-1C96-45EE-9FC3-4CF9A8FA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68D65-B147-4F07-9157-8D3693F3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7024B-DA3E-455D-A3AF-3D48B68A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113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作文此中有真意——材料作文的审题立意训练课件\n## 1.材料作文的定义与特点\n### 1.1材料作文与命题作文的区别\n### 1.2材料作文的类型与特点\n### 1.3材料作文的评分标准与要求\n## 2.材料作文的审题技巧\n### 2.1抓住材料的核心话题\n### 2.2分析材料的隐含意义\n### 2.3选择合适的立意角度\n## 3.材料作文的立意方法\n### 3.1从材料中提炼主题\n### 3.2结合个人经历与社会现实立意\n### 3.3运用发散性思维拓宽立意\n## 4.材料作文的结构布局\n### 4.1总分总结构的运用\n### 4.2并列式与层进式的选择\n### 4.3段落之间的过渡与照应\n## 5.材料作文的语言表达\n### 5.1用词准确，语句通顺\n### 5.2运用修辞手法提升文采\n### 5.3保持语言的真实性与感染力\n## 6.材料作文的实例分析与点评\n### 6.1优秀材料作文实例分析\n### 6.2实例中的审题立意技巧\n### 6.3避免常见错误，提高作文水平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高中作文此中有真意——材料作文的审题立意训练课件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材料作文的定义与特点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材料作文与命题作文的区别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材料作文：提供一段材料，要求考生根据材料进行立意和写作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材料可以是一段文字、一个故事、一个观点等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立意和写作有很大的自由度，可以多角度、多层次地展开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命题作文：给出一个明确的题目，要求考生围绕题目进行写作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题目通常是一个观点、一个现象或者一个事件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立意和写作相对较为固定，需要在题目规定的范围内进行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区别：材料作文更注重考生的阅读理解能力和分析能力，命题作文更注重考生的思考和表达能力</a:t>
            </a:r>
            <a:endParaRPr/>
          </a:p>
        </p:txBody>
      </p:sp>
      <p:pic>
        <p:nvPicPr>
          <p:cNvPr id="18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类型：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单一材料作文：材料只有一段，要求考生从中提炼主题和立意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多材料作文：材料有多段，要求考生从不同材料中提炼主题和立意，进行比较和分析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材料话题作文：材料提供一个话题，要求考生围绕话题进行立意和写作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材料作文更注重对材料的分析和解读，要求考生有较强的阅读理解能力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材料作文的立意和写作空间较大，可以充分发挥考生的想象力和创造力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材料作文有利于考查考生的思维深度和广度，提高作文的含金量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材料作文的评分标准与要求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评分标准：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紧扣材料，立意准确，中心突出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结构严谨，层次分明，过渡自然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语言表达流畅，用词准确，修辞得当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文采斐然，富有个性，真实感人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准确理解材料，抓住核心话题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结构要清晰，层次要分明，过渡要自然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语言要流畅，表达要准确，修辞要恰当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材料作文的审题技巧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分析材料：认真阅读材料，理解材料的含义和主旨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抓住材料中的关键词和关键句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理解材料中的隐含信息和深层含义</a:t>
                </a:r>
                <a:endParaRPr/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提炼话题：从材料中提炼出核心话题，作为作文的立意基础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可以是材料中的一个观点、一个现象或者一个事件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话题要具有普遍性和现实意义，能够引发读者的思考</a:t>
                </a:r>
                <a:endParaRPr/>
              </a:p>
            </p:txBody>
          </p:sp>
          <p:sp>
            <p:nvSpPr>
              <p:cNvPr id="22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确立立意：根据核心话题，确立作文的立意和观点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立意要符合材料的主旨，与材料保持一致</a:t>
                </a:r>
                <a:endParaRPr/>
              </a:p>
            </p:txBody>
          </p:sp>
          <p:sp>
            <p:nvSpPr>
              <p:cNvPr id="23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抓住材料的核心话题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挖掘隐含信息：从材料的文字表面深入到内涵，挖掘出隐含的信息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注意材料中的比喻、象征、暗示等修辞手法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从材料的背景、作者、时代等方面进行分析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理解深层含义：从材料的隐含信息中理解其深层含义和主旨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把握材料中的情感倾向和价值取向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从材料中提炼出具有普遍性和现实意义的话题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确立立意：根据材料的隐含意义，确立作文的立意和观点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立意要符合材料的主旨，与材料保持一致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分析材料的隐含意义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多角度立意：根据材料，从不同角度进行立意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可以从材料中的不同观点、不同现象、不同事件中进行立意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多角度立意有助于拓展作文的思路，提高作文的层次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新颖立意：在材料的基础上，提出新的立意和观点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可以是对材料中的观点进行补充、完善或者反驳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新颖立意能够体现考生的思维深度和广度，提高作文的含金量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确立立意：根据材料的特点和自己的优势，选择合适的立意角度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立意要符合材料的主旨，与材料保持一致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选择合适的立意角度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材料作文的立意方法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4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5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提炼主题：从材料中提炼出核心主题，作为作文的立意基础</a:t>
                </a:r>
                <a:endParaRPr/>
              </a:p>
            </p:txBody>
          </p:sp>
          <p:sp>
            <p:nvSpPr>
              <p:cNvPr id="17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可以是材料中的一个观点、一个现象或者一个事件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主题要具有普遍性和现实意义，能够引发读者的思考</a:t>
                </a:r>
                <a:endParaRPr/>
              </a:p>
            </p:txBody>
          </p:sp>
        </p:grpSp>
        <p:grpSp>
          <p:nvGrpSpPr>
            <p:cNvPr id="18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9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确立主题：根据提炼出的主题，确立作文的中心思想</a:t>
                </a:r>
                <a:endParaRPr/>
              </a:p>
            </p:txBody>
          </p:sp>
          <p:sp>
            <p:nvSpPr>
              <p:cNvPr id="21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主题要明确，要能够统领全文，贯穿始终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主题要深刻，能够体现作文的价值取向和思考深度</a:t>
                </a:r>
                <a:endParaRPr/>
              </a:p>
            </p:txBody>
          </p:sp>
        </p:grpSp>
        <p:grpSp>
          <p:nvGrpSpPr>
            <p:cNvPr id="22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3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展开主题：围绕主题，进行深入的论述和阐述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可以从多个方面进行论述，展现主题的多维度和深度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要注意论述的逻辑性和条理性，使作文结构清晰</a:t>
                </a:r>
                <a:endParaRPr/>
              </a:p>
            </p:txBody>
          </p:sp>
        </p:grpSp>
      </p:grpSp>
      <p:sp>
        <p:nvSpPr>
          <p:cNvPr id="26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从材料中提炼主题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结合个人经历：将个人经历与材料相结合，进行立意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可以是个人生活中的经历、感受、思考等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个人经历能够使作文更加真实、生动，增强读者的共鸣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结合社会现实：将社会现实与材料相结合，进行立意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可以是社会热点、时事新闻、社会现象等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社会现实能够使作文具有时代感，引发读者的思考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确立立意：根据个人经历和社会现实，确立作文的立意和观点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立意要符合材料的主旨，与材料保持一致</a:t>
                </a:r>
                <a:endParaRPr/>
              </a:p>
            </p:txBody>
          </p:sp>
          <p:sp>
            <p:nvSpPr>
              <p:cNvPr id="4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结合个人经历与社会现实立意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发散性思维：运用发散性思维，对材料进行多角度、多层次的思考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可以从材料中的不同观点、不同现象、不同事件中进行思考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发散性思维有助于拓展作文的思路，提高作文的层次</a:t>
                </a:r>
                <a:endParaRPr/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拓宽立意：根据发散性思维，拓宽作文的立意和观点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可以是对材料中的观点进行补充、完善或者反驳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拓宽立意能够体现考生的思维深度和广度，提高作文的含金量</a:t>
                </a:r>
                <a:endParaRPr/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确立立意：根据发散性思维的结果，选择合适的立意角度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立意要深刻，角度要新颖，避免雷同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立意要符合材料的主旨，与材料保持一致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运用发散性思维拓宽立意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https://d.book118.com/355311134311011111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高中作文此中有真意——材料作文的审题立意训练课件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2024-09-17T18:21:24.703</cp:lastPrinted>
  <dcterms:created xsi:type="dcterms:W3CDTF">2024-09-17T10:21:24Z</dcterms:created>
  <dcterms:modified xsi:type="dcterms:W3CDTF">2024-09-17T10:21:26Z</dcterms:modified>
</cp:coreProperties>
</file>