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B8773-E127-4B71-9D23-C3986FD4A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0795E-7B16-4F11-8D6D-B9E7E81DC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23AAB-3DE1-4115-8C32-6AC246593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24487-FC78-4FE6-BBAE-F6EAFCABE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EFF962-ACD8-45D2-87F5-E64FCA0CA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E1AB7F-9FCE-4DA4-9163-39C30DE44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369B46-8ED2-40AD-A54A-2309FAF77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7FFF9-97ED-4044-A118-505275ADC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3C28B-A91A-4207-B260-A24AFE82A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A5025-018C-48FA-9702-3F83B7DA5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93049-A0A6-4A39-B3EA-C072E32F4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113301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工程制图课件-4形体的生成及视图表达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形体生成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剖面图与断面图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尺寸标注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工程制图的应用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形体生成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组合体：由两个或两个以上的基本形体组合而成的立体。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组合体的形成方式：叠加、切割、综合。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组合体的形成过程：通过基本形体的组合，形成复杂的立体结构。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组合体的形成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两个基本形体在某一方向上相互平行地组合在一起。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平行结合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相交结合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相切结合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两个基本形体在某一方向上相互交叉地组合在一起。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两个基本形体在某一方向上相互接触地组合在一起。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组合体的组合方式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225" b="172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组合体的表面连接关系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两个平面在某一方向上相互平行地连接在一起。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两个平面在某一方向上相互交叉地连接在一起。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两个平面在某一方向上相互接触地连接在一起。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视图表达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应选择最能反映形体特征的投影作为主视图。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844" b="1484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468" r="446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通过形体分析法，确定形体的组合形式，从而确定主视图。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主视图应尽量反映形体的形状特征，避免过多的切割线。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主视图的选择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其他视图应与主视图相互补充，完整表达形体的形状。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根据主视图，选择能补充说明形体形状的其他投影作为其他视图。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根据形体的组合形式，选择合适的投影方向，以减少切割线。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其他视图的选择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当两视图间的线段在投影面上平行时，它们在投影面上反映的长度相等。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平行关系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83" r="27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当两视图间的线段在投影面上垂直时，它们在投影面上反映的长度可能不相等。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当两视图间的线段在投影面上交叉时，它们在投影面上反映的长度可能不相等。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视图间的投影关系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剖面图与断面图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https://d.book118.com/355311330141011040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2024-08-31T13:24:40.731</cp:lastPrinted>
  <dcterms:created xsi:type="dcterms:W3CDTF">2024-08-31T05:24:40Z</dcterms:created>
  <dcterms:modified xsi:type="dcterms:W3CDTF">2024-08-31T05:24:42Z</dcterms:modified>
</cp:coreProperties>
</file>