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A6495-5B9B-4CF7-8BAA-98182DF8A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2A7CC-4A16-4544-839D-7255719F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B8A87-F664-4BF0-9A80-5798EE0F5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69D1D-8040-4A7A-8FB7-14F700AF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11AE8-DCF6-43C1-A787-009A4E9F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A5290-AA14-4DAB-8F07-7D3BAB26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0EC807-7D50-43E8-9112-103460F8D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3DFD8-4460-405C-BB24-354F51CF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0F960-99AB-4294-92F4-8902BA50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ECBED-15FA-49FF-BF74-D7088966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02E43-8835-459C-8DA5-24E8D300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221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Python开发主管开年安全培训总结报告\n## 1.2024年Python开发主管开年安全培训背景及目的\n### 1.1 2024年Python开发主管面临的挑战与安全需求\n### 1.2 安全培训对Python开发主管的重要性及意义\n### 1.3 培训课程设计与实施策略\n## 2.Python开发主管常见安全风险及防范措施\n### 2.1 代码安全漏洞与防范策略\n### 2.2 数据保护与隐私泄露防范\n### 2.3 网络安全最佳实践与案例分析\n## 3.Python开发主管在团队中的安全责任与指导\n### 3.1 建立安全意识强烈的团队文化\n### 3.2 定期进行安全培训与评估\n### 3.3 指导团队成员应对安全事件与漏洞\n## 4.实战演练：Python开发主管安全挑战应对\n### 4.1 模拟钓鱼攻击与防范实战\n### 4.2 代码安全审查与漏洞修复实战\n### 4.3 数据泄露应急响应与溯源分析实战\n## 5.2024年Python开发主管安全培训总结与展望\n### 5.1 培训成果与收获分享\n### 5.2 改进措施与持续优化建议\n### 5.3 面向未来的Python开发主管安全发展路径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2024年Python开发主管开年安全培训总结报告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024年Python开发主管面临的挑战与安全需求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6" name="组合 16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高度竞争的市场环境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需要不断创新和优化产品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降低开发成本和提高开发效率</a:t>
                </a:r>
                <a:endParaRPr/>
              </a:p>
            </p:txBody>
          </p:sp>
          <p:sp>
            <p:nvSpPr>
              <p:cNvPr id="17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迅速发展的技术变革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Python语言的不断更新和升级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新技术和框架的出现和普及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企业业务需求的不断变化</a:t>
                </a:r>
                <a:endParaRPr/>
              </a:p>
            </p:txBody>
          </p:sp>
          <p:sp>
            <p:nvSpPr>
              <p:cNvPr id="17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安全威胁的日益严重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代码安全漏洞和数据泄露事件频发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网络攻击手段日益复杂和隐蔽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企业对安全的重视程度不断提高</a:t>
                </a:r>
                <a:endParaRPr/>
              </a:p>
            </p:txBody>
          </p:sp>
          <p:sp>
            <p:nvSpPr>
              <p:cNvPr id="17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2024年Python开发主管面临的挑战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提高开发主管的安全意识和技能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掌握最新的安全技术和工具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了解常见的安全风险和防范措施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提高安全事件的应对和处置能力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降低企业安全风险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减少代码安全漏洞和数据泄露事件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提高系统的安全性能和稳定性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保护企业声誉和客户信任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提升团队整体安全水平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建立安全意识强烈的团队文化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促进团队成员之间的安全经验分享和交流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安全培训对Python开发主管的重要性及意义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培训课程设计与实施策略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结合企业实际需求和行业趋势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涵盖Python开发主管关心的安全主题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采用理论和实践相结合的教学方法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邀请业内专家和学者进行授课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采用线上和线下相结合的教学模式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提供丰富的实战演练和案例分析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组合 20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设计合理的考核标准和评价体系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收集学员的反馈意见和改进建议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定期对培训效果进行跟踪和评估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Python开发主管常见安全风险及防范措施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常见代码安全漏洞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注入攻击、跨站脚本攻击、SQL注入等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权限泄露、信息泄露、代码执行等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代码审查不严、依赖库漏洞等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防范策略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使用安全的编程技术和方法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进行严格的代码审查和测试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及时更新和修复已知漏洞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代码安全漏洞与防范策略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数据保护与隐私泄露防范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数据保护的重要性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保护企业敏感信息和客户隐私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遵守相关法律法规和行业标准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提高企业的社会责任感和公众形象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防范措施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加密敏感数据和通信内容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限制访问权限和数据的访问范围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定期进行安全审计和风险评估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网络安全最佳实践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使用防火墙和入侵检测系统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定期更新操作系统和软件补丁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加密传输和存储数据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分析典型的安全事件和漏洞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探讨应对措施和解决方案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提高开发主管的安全意识和判断力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网络安全最佳实践与案例分析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Python开发主管在团队中的安全责任与指导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建立安全意识强烈的团队文化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倡导安全文化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强调安全意识的重要性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定期进行安全培训和分享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鼓励团队成员关注安全动态和行业发展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奖励机制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设立安全奖励和激励机制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对在安全工作中表现突出的团队成员给予奖励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提高团队成员的安全积极性和归属感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https://d.book118.com/355312212033011111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2024年Python开发主管开年安全培训总结报告</vt:lpstr>
      <vt:lpstr>024年Python开发主管面临的挑战与安全需求</vt:lpstr>
      <vt:lpstr>PowerPoint Presentation</vt:lpstr>
      <vt:lpstr>PowerPoint Presentation</vt:lpstr>
      <vt:lpstr>PowerPoint Presentation</vt:lpstr>
      <vt:lpstr>Python开发主管常见安全风险及防范措施</vt:lpstr>
      <vt:lpstr>PowerPoint Presentation</vt:lpstr>
      <vt:lpstr>PowerPoint Presentation</vt:lpstr>
      <vt:lpstr>PowerPoint Presentation</vt:lpstr>
      <vt:lpstr>Python开发主管在团队中的安全责任与指导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2024-09-16T20:48:15.950</cp:lastPrinted>
  <dcterms:created xsi:type="dcterms:W3CDTF">2024-09-16T12:48:15Z</dcterms:created>
  <dcterms:modified xsi:type="dcterms:W3CDTF">2024-09-16T12:48:17Z</dcterms:modified>
</cp:coreProperties>
</file>