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DA0D46-CB49-4A16-B887-FBDEEB6A1C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72B8CF-E77E-4426-BFF8-52B568C62B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29A688-5907-4C64-8AF4-1FBB7AAF13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9480AC-8E3A-49C3-BFEC-909B1EE1F5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823035-B38D-4D92-90EF-F2E8CCBA25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4A49EB-FF8A-4B97-A570-5C6F495434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27EDBC-9304-4424-9A2F-8D1DF9E1A8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8FE7EE-D97C-4A29-B80B-01584A589B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643B93-AE8D-4CA9-92E5-4D1D60BECE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A051BA-8B24-40F2-92B3-3EA8D7D14B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158161-A373-4A4E-AD16-FF9EE20E59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313110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机械设备安全风险的识别与控制</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2024-01-13</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机械设备安全风险识别</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机械设备安全风险评估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机械设备安全风险控制措施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机械设备安全风险管理体系建设</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识别和控制机械设备安全风险，是保障生产安全、防止事故发生的重要措施。</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通过降低设备故障率、减少停机时间，提高生产效率，降低生产成本。</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加强机械设备安全风险管理，有利于企业实现安全生产、提高经济效益，进而促进企业可持续发展。</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7608" r="27608"/>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保障生产安全</a:t>
            </a:r>
            <a:endParaRPr lang="en-US" sz="1100"/>
          </a:p>
        </p:txBody>
      </p:sp>
      <p:sp>
        <p:nvSpPr>
          <p:cNvPr id="26" name="AutoShape 26"/>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提高生产效率</a:t>
            </a:r>
            <a:endParaRPr lang="en-US" sz="1100"/>
          </a:p>
        </p:txBody>
      </p:sp>
      <p:sp>
        <p:nvSpPr>
          <p:cNvPr id="27" name="AutoShape 27"/>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促进企业可持续发展</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由于设计、制造、安装等环节存在缺陷，导致设备在运行过程中可能产生危险。</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设备本身的安全风险</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操作不当、维护不及时、管理不善等人为因素，都可能导致机械设备安全风险增加。</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人为因素引起的安全风险</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恶劣的工作环境、自然灾害等不可控因素，也可能对机械设备的安全运行造成影响。</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环境因素引起的安全风险</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识别和控制机械设备安全风险，对于保障生产安全、提高生产效率具有重要意义。通过采取有效的措施降低风险，可以减少事故发生的可能性，保障员工生命安全和企业财产安全。</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安全风险识别与控制的重要性</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机械设备安全风险概述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机械设备安全风险识别</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包括经验分析法、故障树分析法、危险与可操作性研究等。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确定识别对象、收集相关资料、选择识别方法、实施风险识别、整理识别结果。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风险识别方法与步骤</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风险识别步骤</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风险识别方法</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6716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由于机械设备运动部件、工具、加工件直接与人体接触引起的夹击、碰撞等伤害。</a:t>
            </a:r>
            <a:endParaRPr lang="en-US" sz="1100"/>
          </a:p>
        </p:txBody>
      </p:sp>
      <p:sp>
        <p:nvSpPr>
          <p:cNvPr id="8" name="AutoShape 8"/>
          <p:cNvSpPr/>
          <p:nvPr/>
        </p:nvSpPr>
        <p:spPr>
          <a:xfrm>
            <a:off x="7114336" y="292988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机械设备电气系统可能导致的触电、火灾等伤害。</a:t>
            </a:r>
            <a:endParaRPr lang="en-US" sz="1100"/>
          </a:p>
        </p:txBody>
      </p:sp>
      <p:sp>
        <p:nvSpPr>
          <p:cNvPr id="9" name="AutoShape 9"/>
          <p:cNvSpPr/>
          <p:nvPr/>
        </p:nvSpPr>
        <p:spPr>
          <a:xfrm>
            <a:off x="7114336" y="426365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机械设备运行时产生的噪声和振动可能对人员的听力和身体健康造成影响。</a:t>
            </a:r>
            <a:endParaRPr lang="en-US" sz="1100"/>
          </a:p>
        </p:txBody>
      </p:sp>
      <p:sp>
        <p:nvSpPr>
          <p:cNvPr id="10" name="AutoShape 10"/>
          <p:cNvSpPr/>
          <p:nvPr/>
        </p:nvSpPr>
        <p:spPr>
          <a:xfrm>
            <a:off x="7114336" y="556703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某些机械设备可能产生粉尘、毒气等有害物质，对人员的呼吸系统造成伤害。</a:t>
            </a:r>
            <a:endParaRPr lang="en-US" sz="1100"/>
          </a:p>
        </p:txBody>
      </p:sp>
      <p:sp>
        <p:nvSpPr>
          <p:cNvPr id="11" name="AutoShape 11"/>
          <p:cNvSpPr/>
          <p:nvPr/>
        </p:nvSpPr>
        <p:spPr>
          <a:xfrm>
            <a:off x="7114336" y="125935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机械伤害</a:t>
            </a:r>
            <a:endParaRPr lang="en-US" sz="1100"/>
          </a:p>
        </p:txBody>
      </p:sp>
      <p:sp>
        <p:nvSpPr>
          <p:cNvPr id="12" name="AutoShape 12"/>
          <p:cNvSpPr/>
          <p:nvPr/>
        </p:nvSpPr>
        <p:spPr>
          <a:xfrm>
            <a:off x="7114336" y="260894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电气伤害</a:t>
            </a:r>
            <a:endParaRPr lang="en-US" sz="1100"/>
          </a:p>
        </p:txBody>
      </p:sp>
      <p:sp>
        <p:nvSpPr>
          <p:cNvPr id="13" name="AutoShape 13"/>
          <p:cNvSpPr/>
          <p:nvPr/>
        </p:nvSpPr>
        <p:spPr>
          <a:xfrm>
            <a:off x="7114336" y="390827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噪声与振动</a:t>
            </a:r>
            <a:endParaRPr lang="en-US" sz="1100"/>
          </a:p>
        </p:txBody>
      </p:sp>
      <p:sp>
        <p:nvSpPr>
          <p:cNvPr id="14" name="AutoShape 14"/>
          <p:cNvSpPr/>
          <p:nvPr/>
        </p:nvSpPr>
        <p:spPr>
          <a:xfrm>
            <a:off x="7114336" y="522957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粉尘与毒气</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常见机械设备安全风险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375" r="937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某企业生产线上的机械手臂在运行时夹伤了一名员工，经调查发现该设备存在安全隐患，未设置安全防护装置。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案例一</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某工厂的一台机床在加工过程中突然发生故障，导致加工件飞出伤人，调查发现该机床的维护保养不到位，存在严重磨损和老化现象。</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案例二</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某车间内的一台空压机在运行过程中发生爆炸，造成多人受伤，调查发现该设备存在设计缺陷，且未定期进行安全检查和评估。</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案例三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风险识别案例分析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机械设备安全风险评估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安全检查表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使用安全检查表对机械设备的各项安全指标进行检查和评估。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危险与可操作性分析（HAZOP）</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通过分析机械设备的潜在危险和可操作性，识别潜在的安全风险。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故障模式与影响分析（FMEA）</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对机械设备的各种可能故障模式进行分析，评估其对设备性能和安全的影响。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风险评估方法与工具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21927" b="21927"/>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对人员和设备安全影响较小，可以通过常规管理措施加以控制。</a:t>
            </a:r>
            <a:endParaRPr lang="en-US" sz="1100"/>
          </a:p>
        </p:txBody>
      </p:sp>
      <p:sp>
        <p:nvSpPr>
          <p:cNvPr id="8" name="AutoShape 8"/>
          <p:cNvSpPr/>
          <p:nvPr/>
        </p:nvSpPr>
        <p:spPr>
          <a:xfrm>
            <a:off x="644377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对人员和设备安全有一定影响，需要采取针对性措施进行管理和控制。</a:t>
            </a:r>
            <a:endParaRPr lang="en-US" sz="1100"/>
          </a:p>
        </p:txBody>
      </p:sp>
      <p:sp>
        <p:nvSpPr>
          <p:cNvPr id="9" name="AutoShape 9"/>
          <p:cNvSpPr/>
          <p:nvPr/>
        </p:nvSpPr>
        <p:spPr>
          <a:xfrm>
            <a:off x="644377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对人员和设备安全有严重影响，必须立即采取措施进行整改和消除。</a:t>
            </a:r>
            <a:endParaRPr lang="en-US" sz="1100"/>
          </a:p>
        </p:txBody>
      </p:sp>
      <p:sp>
        <p:nvSpPr>
          <p:cNvPr id="10" name="AutoShape 10"/>
          <p:cNvSpPr/>
          <p:nvPr/>
        </p:nvSpPr>
        <p:spPr>
          <a:xfrm>
            <a:off x="644377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低风险</a:t>
            </a:r>
            <a:endParaRPr lang="en-US" sz="1100"/>
          </a:p>
        </p:txBody>
      </p:sp>
      <p:sp>
        <p:nvSpPr>
          <p:cNvPr id="11" name="AutoShape 11"/>
          <p:cNvSpPr/>
          <p:nvPr/>
        </p:nvSpPr>
        <p:spPr>
          <a:xfrm>
            <a:off x="644377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中等风险</a:t>
            </a:r>
            <a:endParaRPr lang="en-US" sz="1100"/>
          </a:p>
        </p:txBody>
      </p:sp>
      <p:sp>
        <p:nvSpPr>
          <p:cNvPr id="12" name="AutoShape 12"/>
          <p:cNvSpPr/>
          <p:nvPr/>
        </p:nvSpPr>
        <p:spPr>
          <a:xfrm>
            <a:off x="644377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高风险</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https://d.book118.com/355313110023011101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2024-09-09T09:19:08.268</cp:lastPrinted>
  <dcterms:created xsi:type="dcterms:W3CDTF">2024-09-09T01:19:08Z</dcterms:created>
  <dcterms:modified xsi:type="dcterms:W3CDTF">2024-09-09T01:19:10Z</dcterms:modified>
</cp:coreProperties>
</file>