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A2536-DD45-471F-ADCD-51A3ABD3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4407-D5E0-4625-AB46-C3A0DABA8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1DF66-AE98-4A2D-AFCE-A405DE3C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41C0D-3171-40B0-8E28-C0D79235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EF5FC0-50D5-4064-B0B3-9192AB3B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6422A-671D-4C24-BD41-80D7757AD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C3462-E965-473E-A5F2-6E9212F9A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14A77-30AD-4445-9FBB-B697A6D19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99018-076D-4C10-A335-F0F82F337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8A4E9-827B-4526-9275-1102CB21C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F2C2F-39D2-48C3-A4E7-A8C99DB6D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3243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荷载步类型及其特点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荷载步在结构工程中的应用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荷载步计算方法与技巧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荷载步在数值模拟软件中的实现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荷载步基本概念与原理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荷载步是指在结构分析过程中，将荷载按照一定规则划分为若干个步骤或阶段，每个步骤或阶段称为一个荷载步。荷载步是结构分析的基本单元，用于模拟荷载作用的过程和效应。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荷载步的作用在于将复杂的荷载作用过程简化为一系列离散的步骤，便于进行计算和分析。通过荷载步的划分，可以逐步施加荷载并观察结构的响应和变形，从而了解结构在不同荷载阶段的行为和性能。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荷载步定义及作用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结构分析基础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荷载步是结构分析的基础，结构分析是通过建立数学模型和计算方法，对结构在荷载作用下的响应和性能进行预测和评估的过程。荷载步的划分直接影响结构分析的精度和效率。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荷载效应模拟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荷载步的划分可以模拟不同荷载效应的作用过程，如静力荷载、动力荷载、温度荷载等。通过合理设置荷载步，可以准确地反映各种荷载对结构的影响，为结构设计提供可靠的依据。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81" r="19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荷载步与结构分析关系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原理及计算方法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步的原理基于结构力学和数值分析方法。在结构力学中，荷载步用于模拟荷载作用的过程和效应，通过逐步施加荷载并观察结构的响应和变形，了解结构的行为和性能。数值分析方法则提供了有效的计算工具，可以对复杂的结构进行建模和分析，得到精确的解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荷载步的计算方法主要包括有限元法、有限差分法、离散元法等。这些方法通过建立结构的数学模型，将连续的结构离散化为有限个单元，然后对每个单元进行分析和计算，最终得到整个结构的响应和性能。在计算过程中，需要考虑结构的材料特性、边界条件、荷载类型等因素，以确保计算结果的准确性和可靠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荷载步类型及其特点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静态荷载步是指在结构分析中，施加的荷载不随时间变化，保持恒定的荷载步。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静态荷载步主要用于模拟结构在恒定荷载作用下的响应，如建筑物的重力荷载、桥梁的恒载等。在静态荷载步中，结构的变形和内力随时间变化缓慢，可以忽略动力效应。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静态荷载步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动态荷载步是指在结构分析中，施加的荷载随时间变化，考虑结构动力特性的荷载步。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动态荷载步用于模拟结构在动态荷载作用下的响应，如地震、风振、爆炸等。在动态荷载步中，需要考虑结构的自振频率、阻尼比等动力特性参数，以及荷载的频率、幅值等特性。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动态荷载步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非线性荷载步是指在结构分析中，考虑材料非线性或几何非线性因素的荷载步。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荷载步用于模拟结构在复杂荷载作用下的响应，如大变形、塑性变形、接触等问题。在非线性荷载步中，需要考虑材料的本构关系、屈服准则、硬化规则等非线性因素，以及结构的几何非线性效应，如大位移、大转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非线性荷载步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混合类型荷载步是指在结构分析中，同时包含静态、动态和非线性因素的荷载步。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混合类型荷载步用于模拟结构在复杂环境下的响应，如地震作用下的桥梁结构分析。在混合类型荷载步中，需要综合考虑静态、动态和非线性因素的影响，采用相应的分析方法和数值技术进行计算。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混合类型荷载步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荷载步在结构工程中的应用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建筑设计中的考虑因素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荷载类型和组合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建筑设计需考虑恒载、活载、风载、雪载等多种荷载类型及其组合方式。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结构形式和材料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不同结构形式（如框架、剪力墙等）和材料（如混凝土、钢等）对荷载的响应不同，需针对性设计。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地质条件和基础类型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地质条件（如土层类型、地下水位等）和基础类型（如浅基础、深基础等）对荷载传递和承载力有重要影响。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施工阶段荷载分析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桥梁施工过程中，需考虑施工荷载、临时支撑荷载等因素对结构的影响。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桥梁运营阶段荷载变化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桥梁运营过程中，交通量、车辆载重等荷载因素会发生变化，需对桥梁进行定期检测和维护。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桥梁类型和设计荷载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不同类型桥梁（如梁桥、拱桥等）承受的设计荷载不同，需根据桥梁类型和荷载要求进行设计。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桥梁工程实例分析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隧道运营阶段荷载变化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隧道运营过程中，需考虑交通量、车辆载重等荷载因素的变化对隧道结构的影响。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隧道类型和地质条件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不同类型隧道（如山岭隧道、城市地铁等）和地质条件对荷载的要求不同，需进行针对性设计。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隧道支护和加固措施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隧道开挖过程中，需采取支护和加固措施以承受围岩压力和保证隧道稳定。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隧道工程应用探讨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https://d.book118.com/355313243210011101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2024-09-10T01:18:45.567</cp:lastPrinted>
  <dcterms:created xsi:type="dcterms:W3CDTF">2024-09-09T17:18:45Z</dcterms:created>
  <dcterms:modified xsi:type="dcterms:W3CDTF">2024-09-09T17:18:47Z</dcterms:modified>
</cp:coreProperties>
</file>