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56735-9514-4C23-9C00-85D8471BF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48F7B-C904-45D9-AA79-14CD73AF8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01E55-FA54-44E6-8B31-DA89D4C19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B456BE-1A37-4CDD-8B2D-12DDA281B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ABEEAC-2003-4B6C-8654-712429256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0AA8E9-DD6B-4550-B8A3-7E551DF67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0D2153-A959-4975-8C74-BA165B6E0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8DBC53-C1C0-4421-9E08-15E13D147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7F556C-0A81-4441-A772-932E79C65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A68EC-75EA-42F2-996A-B80327116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783E9-CCB5-40AC-9A82-93BD3D350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1424302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急性右心衰急救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37289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37289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急性右心衰概述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预防与预后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急性右心衰概述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急性右心衰是指右心室心肌收缩力急剧下降，或右心室的前后负荷突然加重，引起右心排血量急剧降低的临床综合征。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急性右心衰可分为肺源性心脏病和心源性心脏病。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急性右心衰的病因包括肺动脉栓塞、急性心肌梗死、右心室梗死、重度贫血、右心室流出道梗阻等。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病理生理机制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急性右心衰时，右心室心肌收缩力下降，右心室排血量减少，肺动脉瓣关闭不全，肺循环血液淤积，肺动脉压力升高，右心室负荷加重，右心室扩大，最终导致右心衰竭。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病因和病理生理机制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急性右心衰主要表现为突发呼吸困难、胸痛、咯血、水肿、恶心、呕吐等症状，严重者可出现休克、晕厥等。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急性右心衰的诊断主要依靠病史、临床表现和实验室检查。病史方面，患者多有基础心脏病史或相关危险因素；临床表现方面，患者可出现上述典型症状；实验室检查方面，患者可有心肌酶学异常、心电图改变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临床表现和诊断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急救处理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833" r="158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急性右心衰患者应采取半卧位或端坐位，以减少静脉回流，同时给予吸氧治疗，以缓解缺氧症状。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急性右心衰患者应立即采取半卧位或端坐位，以减少静脉回流，降低心脏负担。同时，应给予吸氧治疗，以缓解患者的缺氧症状。吸氧治疗可以减轻患者的呼吸困难，并提高血氧饱和度。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体位与吸氧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在急性右心衰的急救中，应使用强心药和利尿剂来增强心肌收缩力和降低循环血量。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强心药如洋地黄类药物可以增强心肌收缩力，提高心输出量，从而改善患者的循环障碍。利尿剂如呋塞米可以降低循环血量，减轻心脏负担，并缓解患者的水肿症状。使用强心药和利尿剂时需注意剂量和副作用，并根据患者情况进行个体化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强心药与利尿剂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在急性右心衰的急救中，可以使用血管活性药物来扩张血管，降低血压，并改善心肌缺血。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血管活性药物如硝酸甘油可以扩张血管，降低血压，减轻心脏负担。同时，它可以改善心肌缺血，增加心肌供氧，从而缓解患者的胸痛和心绞痛症状。使用血管活性药物时需注意观察患者的血压和心电图变化，并根据需要进行调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血管活性药物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在急性右心衰的急救中，应进行抗凝治疗以防止血栓形成和栓塞并发症的发生。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抗凝治疗可以防止血栓形成和栓塞并发症的发生。可以使用肝素或低分子肝素等抗凝药物进行治疗。同时，应密切监测患者的凝血功能，并根据需要进行调整抗凝药物的剂量和种类。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抗凝治疗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https://d.book118.com/355314243024011110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2024-09-15T06:16:55.951</cp:lastPrinted>
  <dcterms:created xsi:type="dcterms:W3CDTF">2024-09-14T22:16:55Z</dcterms:created>
  <dcterms:modified xsi:type="dcterms:W3CDTF">2024-09-14T22:16:57Z</dcterms:modified>
</cp:coreProperties>
</file>